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95" r:id="rId3"/>
    <p:sldId id="292" r:id="rId4"/>
    <p:sldId id="29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66CCFF"/>
    <a:srgbClr val="EAEAEA"/>
    <a:srgbClr val="000000"/>
    <a:srgbClr val="5F5F5F"/>
    <a:srgbClr val="F9F3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85" autoAdjust="0"/>
    <p:restoredTop sz="94704" autoAdjust="0"/>
  </p:normalViewPr>
  <p:slideViewPr>
    <p:cSldViewPr>
      <p:cViewPr varScale="1">
        <p:scale>
          <a:sx n="62" d="100"/>
          <a:sy n="62" d="100"/>
        </p:scale>
        <p:origin x="66" y="5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4598ED-D55F-44F7-AF85-84FE476248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236D6C-BF7F-4208-BC93-3963ABEFCA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92414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19DA78-FC33-445C-AD97-569CFA112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D3D01F-D76F-48E7-A867-9EE70FB43D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894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6E2A5B-4D7C-4777-BD0D-4B826C88D1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F152D4A-7841-48BF-BD57-961DA64C8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3841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8A0544-CAD0-4EF7-9387-D272DC381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79C955-1773-4A70-A7BD-37A938A73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9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3FA9B1-A07E-48D3-980E-83A684FB1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2BDEA0-6CA8-438C-B812-DFCA382AA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8231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E81F45-A1C0-41F0-8377-5084EF83E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4543C9-77F1-4E1A-B44D-7C4FAD372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185F27-B868-4284-9A2B-CA421D5C0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3079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0B37CF-B52C-422B-B8B9-C3B6FC7EF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7B25A80-121E-4B43-A00D-18A6CC3B1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A4CE8CA-F022-4F7D-8B3D-FDEECCEBD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065CA6-1AF9-421C-B07B-11876325B0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DF2950C-CF37-462A-8F93-2EAA36D73D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81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8C23C0-4C9E-4C2D-B51B-0E50CB5E6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150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413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0AB5E-D53B-42A8-A30A-13F28E52E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ABFD69-4D3C-4966-A144-33EC53458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1AF19F-BE54-4B79-AABD-650578505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3214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28A807-3753-415F-B3D3-12EEA277F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098AC56-BBDD-493E-96F7-C98700B89C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078F0E9-41A1-4716-9BC2-FAC7EF1F40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7877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1241885F-B9DF-4326-B86F-127FF2D4FE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903FC433-84F9-4E6D-B7BF-189F713E22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30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</a:t>
            </a:r>
            <a:r>
              <a:rPr lang="ja-JP" altLang="en-US" sz="800" b="1"/>
              <a:t>　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A7218792-EA17-41D8-9A2E-9425E3B902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95D4ACEF-F835-4E59-BDC4-30D6945890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7E018404-6724-4714-9A76-BB6E386DE3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CEE94FD4-19FA-494F-83B3-B3058B9CA2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A2112F1A-ED65-4108-979C-2559105CD2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1FC7E80B-4A14-4657-98F5-0467076CF9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99EDF560-F899-4432-92BD-51BC749C88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91512A0C-9F98-48B6-9429-4F9F1A47E2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CB2575C4-FE4F-4692-9168-4D9993E177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E19FDCED-4C12-41A2-852D-0A6E752A7E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97195C57-829D-44CF-A1F7-CA78AA6CE65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D1663581-30A8-41AF-940E-3226CC40A1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81696220-D033-4ED9-B189-39140587A4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6FE59892-E4FA-4BED-BBAB-E840423302B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407371FE-D23A-4C4B-87EA-4EC9A21A19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0A692EC9-D5B6-4FBE-A023-A1E7BDBD73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61" name="Group 57">
            <a:extLst>
              <a:ext uri="{FF2B5EF4-FFF2-40B4-BE49-F238E27FC236}">
                <a16:creationId xmlns:a16="http://schemas.microsoft.com/office/drawing/2014/main" id="{65E2C8DE-A88C-41B1-850C-D2F46D146C9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584325" cy="1141412"/>
            <a:chOff x="306" y="657"/>
            <a:chExt cx="954" cy="687"/>
          </a:xfrm>
        </p:grpSpPr>
        <p:grpSp>
          <p:nvGrpSpPr>
            <p:cNvPr id="47127" name="Group 23">
              <a:extLst>
                <a:ext uri="{FF2B5EF4-FFF2-40B4-BE49-F238E27FC236}">
                  <a16:creationId xmlns:a16="http://schemas.microsoft.com/office/drawing/2014/main" id="{9445A128-3500-4BB1-AE1D-5D0910F1AF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" y="657"/>
              <a:ext cx="954" cy="687"/>
              <a:chOff x="4831" y="6759"/>
              <a:chExt cx="2268" cy="1633"/>
            </a:xfrm>
          </p:grpSpPr>
          <p:sp>
            <p:nvSpPr>
              <p:cNvPr id="47128" name="Rectangle 24">
                <a:extLst>
                  <a:ext uri="{FF2B5EF4-FFF2-40B4-BE49-F238E27FC236}">
                    <a16:creationId xmlns:a16="http://schemas.microsoft.com/office/drawing/2014/main" id="{FA6F6867-A1A6-422E-8AEE-27F24AAAC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759"/>
                <a:ext cx="2267" cy="1632"/>
              </a:xfrm>
              <a:prstGeom prst="rect">
                <a:avLst/>
              </a:prstGeom>
              <a:gradFill rotWithShape="1">
                <a:gsLst>
                  <a:gs pos="0">
                    <a:srgbClr val="E7E0B7">
                      <a:gamma/>
                      <a:shade val="4627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29" name="Rectangle 25">
                <a:extLst>
                  <a:ext uri="{FF2B5EF4-FFF2-40B4-BE49-F238E27FC236}">
                    <a16:creationId xmlns:a16="http://schemas.microsoft.com/office/drawing/2014/main" id="{10031CE6-E544-4068-93B3-0CB527437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759"/>
                <a:ext cx="2267" cy="45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0" name="Rectangle 26">
                <a:extLst>
                  <a:ext uri="{FF2B5EF4-FFF2-40B4-BE49-F238E27FC236}">
                    <a16:creationId xmlns:a16="http://schemas.microsoft.com/office/drawing/2014/main" id="{C92742E5-5DB3-4572-8CA7-C923434B7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1" name="Rectangle 27">
                <a:extLst>
                  <a:ext uri="{FF2B5EF4-FFF2-40B4-BE49-F238E27FC236}">
                    <a16:creationId xmlns:a16="http://schemas.microsoft.com/office/drawing/2014/main" id="{80CC67BE-0E6F-450B-93FA-127CAE10A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4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2" name="Rectangle 28">
                <a:extLst>
                  <a:ext uri="{FF2B5EF4-FFF2-40B4-BE49-F238E27FC236}">
                    <a16:creationId xmlns:a16="http://schemas.microsoft.com/office/drawing/2014/main" id="{7550B493-8636-4585-9ECE-F5B19447E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6804"/>
                <a:ext cx="1089" cy="136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3" name="Rectangle 29">
                <a:extLst>
                  <a:ext uri="{FF2B5EF4-FFF2-40B4-BE49-F238E27FC236}">
                    <a16:creationId xmlns:a16="http://schemas.microsoft.com/office/drawing/2014/main" id="{523CCA93-1E68-43F5-8D37-B83D03298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6804"/>
                <a:ext cx="1089" cy="136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134" name="Group 30">
                <a:extLst>
                  <a:ext uri="{FF2B5EF4-FFF2-40B4-BE49-F238E27FC236}">
                    <a16:creationId xmlns:a16="http://schemas.microsoft.com/office/drawing/2014/main" id="{CB2A8534-3ADA-47D2-BE27-BE2CB6A592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6940"/>
                <a:ext cx="2178" cy="23"/>
                <a:chOff x="4876" y="6940"/>
                <a:chExt cx="2178" cy="46"/>
              </a:xfrm>
            </p:grpSpPr>
            <p:sp>
              <p:nvSpPr>
                <p:cNvPr id="47135" name="Rectangle 31">
                  <a:extLst>
                    <a:ext uri="{FF2B5EF4-FFF2-40B4-BE49-F238E27FC236}">
                      <a16:creationId xmlns:a16="http://schemas.microsoft.com/office/drawing/2014/main" id="{ECCEC343-D574-4287-9771-10DC1F1A73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6940"/>
                  <a:ext cx="1089" cy="44"/>
                </a:xfrm>
                <a:prstGeom prst="rect">
                  <a:avLst/>
                </a:prstGeom>
                <a:solidFill>
                  <a:srgbClr val="E7E0B7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36" name="Rectangle 32">
                  <a:extLst>
                    <a:ext uri="{FF2B5EF4-FFF2-40B4-BE49-F238E27FC236}">
                      <a16:creationId xmlns:a16="http://schemas.microsoft.com/office/drawing/2014/main" id="{D1A45DB5-60FA-4545-887C-644B6FCF5A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5" y="6940"/>
                  <a:ext cx="1089" cy="46"/>
                </a:xfrm>
                <a:prstGeom prst="rect">
                  <a:avLst/>
                </a:prstGeom>
                <a:solidFill>
                  <a:srgbClr val="E7E0B7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37" name="Group 33">
                <a:extLst>
                  <a:ext uri="{FF2B5EF4-FFF2-40B4-BE49-F238E27FC236}">
                    <a16:creationId xmlns:a16="http://schemas.microsoft.com/office/drawing/2014/main" id="{D73720BB-6971-4549-9AC7-94A4EA00A5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31" y="8374"/>
                <a:ext cx="2268" cy="18"/>
                <a:chOff x="4831" y="6804"/>
                <a:chExt cx="2268" cy="1588"/>
              </a:xfrm>
            </p:grpSpPr>
            <p:sp>
              <p:nvSpPr>
                <p:cNvPr id="47138" name="Rectangle 34">
                  <a:extLst>
                    <a:ext uri="{FF2B5EF4-FFF2-40B4-BE49-F238E27FC236}">
                      <a16:creationId xmlns:a16="http://schemas.microsoft.com/office/drawing/2014/main" id="{D7677F66-901C-4127-99F9-E90582424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1" y="6804"/>
                  <a:ext cx="45" cy="158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39" name="Rectangle 35">
                  <a:extLst>
                    <a:ext uri="{FF2B5EF4-FFF2-40B4-BE49-F238E27FC236}">
                      <a16:creationId xmlns:a16="http://schemas.microsoft.com/office/drawing/2014/main" id="{8BEC2A89-1DF2-4176-866B-1E2F1750C9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4" y="6804"/>
                  <a:ext cx="45" cy="158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140" name="Group 36">
              <a:extLst>
                <a:ext uri="{FF2B5EF4-FFF2-40B4-BE49-F238E27FC236}">
                  <a16:creationId xmlns:a16="http://schemas.microsoft.com/office/drawing/2014/main" id="{EC83CF7F-76C1-4AFB-B792-89B4B186D3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3" y="754"/>
              <a:ext cx="400" cy="590"/>
              <a:chOff x="7144" y="6986"/>
              <a:chExt cx="952" cy="1405"/>
            </a:xfrm>
          </p:grpSpPr>
          <p:sp>
            <p:nvSpPr>
              <p:cNvPr id="47141" name="Oval 37">
                <a:extLst>
                  <a:ext uri="{FF2B5EF4-FFF2-40B4-BE49-F238E27FC236}">
                    <a16:creationId xmlns:a16="http://schemas.microsoft.com/office/drawing/2014/main" id="{3A2F72C8-0900-4755-91C9-85978F1EE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0" y="830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28627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2" name="Oval 38">
                <a:extLst>
                  <a:ext uri="{FF2B5EF4-FFF2-40B4-BE49-F238E27FC236}">
                    <a16:creationId xmlns:a16="http://schemas.microsoft.com/office/drawing/2014/main" id="{6DFB8EA2-D474-4ABB-A494-2D761A5C8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1" y="830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28627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3" name="Rectangle 39">
                <a:extLst>
                  <a:ext uri="{FF2B5EF4-FFF2-40B4-BE49-F238E27FC236}">
                    <a16:creationId xmlns:a16="http://schemas.microsoft.com/office/drawing/2014/main" id="{A7FF0A4D-E74D-4217-A422-3E1FC16F7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575"/>
                <a:ext cx="952" cy="771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4" name="Rectangle 40">
                <a:extLst>
                  <a:ext uri="{FF2B5EF4-FFF2-40B4-BE49-F238E27FC236}">
                    <a16:creationId xmlns:a16="http://schemas.microsoft.com/office/drawing/2014/main" id="{7D3614E8-2AF8-4C3A-ABA5-A4AC9CFE6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6986"/>
                <a:ext cx="952" cy="45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5" name="Rectangle 41">
                <a:extLst>
                  <a:ext uri="{FF2B5EF4-FFF2-40B4-BE49-F238E27FC236}">
                    <a16:creationId xmlns:a16="http://schemas.microsoft.com/office/drawing/2014/main" id="{87BAC065-0B2F-4AF8-9A88-A5D57F151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031"/>
                <a:ext cx="952" cy="27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6" name="Rectangle 42">
                <a:extLst>
                  <a:ext uri="{FF2B5EF4-FFF2-40B4-BE49-F238E27FC236}">
                    <a16:creationId xmlns:a16="http://schemas.microsoft.com/office/drawing/2014/main" id="{9BBEA377-8E96-4471-9784-815B71596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303"/>
                <a:ext cx="952" cy="27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147" name="Group 43">
                <a:extLst>
                  <a:ext uri="{FF2B5EF4-FFF2-40B4-BE49-F238E27FC236}">
                    <a16:creationId xmlns:a16="http://schemas.microsoft.com/office/drawing/2014/main" id="{45A4B39D-1C8F-4286-B82D-317DD65307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076"/>
                <a:ext cx="409" cy="91"/>
                <a:chOff x="5194" y="8936"/>
                <a:chExt cx="680" cy="113"/>
              </a:xfrm>
            </p:grpSpPr>
            <p:sp>
              <p:nvSpPr>
                <p:cNvPr id="47148" name="AutoShape 44">
                  <a:extLst>
                    <a:ext uri="{FF2B5EF4-FFF2-40B4-BE49-F238E27FC236}">
                      <a16:creationId xmlns:a16="http://schemas.microsoft.com/office/drawing/2014/main" id="{430597A1-7BB2-4051-A59C-E53CF41A26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49" name="AutoShape 45">
                  <a:extLst>
                    <a:ext uri="{FF2B5EF4-FFF2-40B4-BE49-F238E27FC236}">
                      <a16:creationId xmlns:a16="http://schemas.microsoft.com/office/drawing/2014/main" id="{C6210375-1121-4F9E-B85C-843DAEB7A9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50" name="Group 46">
                <a:extLst>
                  <a:ext uri="{FF2B5EF4-FFF2-40B4-BE49-F238E27FC236}">
                    <a16:creationId xmlns:a16="http://schemas.microsoft.com/office/drawing/2014/main" id="{76C97654-CB79-4E48-973F-781AAEF428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15" y="7076"/>
                <a:ext cx="45" cy="45"/>
                <a:chOff x="5466" y="8664"/>
                <a:chExt cx="227" cy="227"/>
              </a:xfrm>
            </p:grpSpPr>
            <p:sp>
              <p:nvSpPr>
                <p:cNvPr id="47151" name="Oval 47">
                  <a:extLst>
                    <a:ext uri="{FF2B5EF4-FFF2-40B4-BE49-F238E27FC236}">
                      <a16:creationId xmlns:a16="http://schemas.microsoft.com/office/drawing/2014/main" id="{BA86A3B6-5460-4A84-8D5F-6FB9775FB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2549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2" name="Oval 48">
                  <a:extLst>
                    <a:ext uri="{FF2B5EF4-FFF2-40B4-BE49-F238E27FC236}">
                      <a16:creationId xmlns:a16="http://schemas.microsoft.com/office/drawing/2014/main" id="{05E3F0BD-D414-4C72-9C41-14849CADB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3" name="Oval 49">
                  <a:extLst>
                    <a:ext uri="{FF2B5EF4-FFF2-40B4-BE49-F238E27FC236}">
                      <a16:creationId xmlns:a16="http://schemas.microsoft.com/office/drawing/2014/main" id="{F7F58CCD-0752-4AE2-AE4C-AB5C356C95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4" name="Rectangle 50">
                  <a:extLst>
                    <a:ext uri="{FF2B5EF4-FFF2-40B4-BE49-F238E27FC236}">
                      <a16:creationId xmlns:a16="http://schemas.microsoft.com/office/drawing/2014/main" id="{99FB94AB-743E-4EE5-8C1E-19095C24F4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55" name="Group 51">
                <a:extLst>
                  <a:ext uri="{FF2B5EF4-FFF2-40B4-BE49-F238E27FC236}">
                    <a16:creationId xmlns:a16="http://schemas.microsoft.com/office/drawing/2014/main" id="{67E7C0AF-F478-4A29-B087-4499CE898B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348"/>
                <a:ext cx="409" cy="91"/>
                <a:chOff x="5194" y="8936"/>
                <a:chExt cx="680" cy="113"/>
              </a:xfrm>
            </p:grpSpPr>
            <p:sp>
              <p:nvSpPr>
                <p:cNvPr id="47156" name="AutoShape 52">
                  <a:extLst>
                    <a:ext uri="{FF2B5EF4-FFF2-40B4-BE49-F238E27FC236}">
                      <a16:creationId xmlns:a16="http://schemas.microsoft.com/office/drawing/2014/main" id="{EB920794-7A11-42E3-BA92-F515212490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7" name="AutoShape 53">
                  <a:extLst>
                    <a:ext uri="{FF2B5EF4-FFF2-40B4-BE49-F238E27FC236}">
                      <a16:creationId xmlns:a16="http://schemas.microsoft.com/office/drawing/2014/main" id="{40F58458-35F0-4970-AB2A-118681842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58" name="Group 54">
                <a:extLst>
                  <a:ext uri="{FF2B5EF4-FFF2-40B4-BE49-F238E27FC236}">
                    <a16:creationId xmlns:a16="http://schemas.microsoft.com/office/drawing/2014/main" id="{D5FDEC87-A390-4017-9936-C8BFBB2C28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620"/>
                <a:ext cx="409" cy="91"/>
                <a:chOff x="5194" y="8936"/>
                <a:chExt cx="680" cy="113"/>
              </a:xfrm>
            </p:grpSpPr>
            <p:sp>
              <p:nvSpPr>
                <p:cNvPr id="47159" name="AutoShape 55">
                  <a:extLst>
                    <a:ext uri="{FF2B5EF4-FFF2-40B4-BE49-F238E27FC236}">
                      <a16:creationId xmlns:a16="http://schemas.microsoft.com/office/drawing/2014/main" id="{758EC767-0FC7-4B2D-88CA-D81FCBA76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60" name="AutoShape 56">
                  <a:extLst>
                    <a:ext uri="{FF2B5EF4-FFF2-40B4-BE49-F238E27FC236}">
                      <a16:creationId xmlns:a16="http://schemas.microsoft.com/office/drawing/2014/main" id="{8843E81F-E308-430A-9E7E-CE3C04190F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47216" name="Rectangle 112">
            <a:extLst>
              <a:ext uri="{FF2B5EF4-FFF2-40B4-BE49-F238E27FC236}">
                <a16:creationId xmlns:a16="http://schemas.microsoft.com/office/drawing/2014/main" id="{FC38ACA2-B8A2-4F74-A70A-EB48DB030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オフィス家具（テーブル／デスク）</a:t>
            </a:r>
          </a:p>
        </p:txBody>
      </p:sp>
      <p:grpSp>
        <p:nvGrpSpPr>
          <p:cNvPr id="47299" name="Group 195">
            <a:extLst>
              <a:ext uri="{FF2B5EF4-FFF2-40B4-BE49-F238E27FC236}">
                <a16:creationId xmlns:a16="http://schemas.microsoft.com/office/drawing/2014/main" id="{A12565E4-EEAE-4E8E-9F86-F3459DDB3CA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1584325" cy="1141413"/>
            <a:chOff x="2621" y="663"/>
            <a:chExt cx="998" cy="719"/>
          </a:xfrm>
        </p:grpSpPr>
        <p:sp>
          <p:nvSpPr>
            <p:cNvPr id="47226" name="Rectangle 122">
              <a:extLst>
                <a:ext uri="{FF2B5EF4-FFF2-40B4-BE49-F238E27FC236}">
                  <a16:creationId xmlns:a16="http://schemas.microsoft.com/office/drawing/2014/main" id="{9283E54F-731F-4B88-9CBE-84D3018E8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663"/>
              <a:ext cx="998" cy="719"/>
            </a:xfrm>
            <a:prstGeom prst="rect">
              <a:avLst/>
            </a:prstGeom>
            <a:solidFill>
              <a:srgbClr val="66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7" name="Rectangle 123">
              <a:extLst>
                <a:ext uri="{FF2B5EF4-FFF2-40B4-BE49-F238E27FC236}">
                  <a16:creationId xmlns:a16="http://schemas.microsoft.com/office/drawing/2014/main" id="{138394B0-3CA2-41EC-9262-0C250139D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663"/>
              <a:ext cx="998" cy="2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8" name="Rectangle 124">
              <a:extLst>
                <a:ext uri="{FF2B5EF4-FFF2-40B4-BE49-F238E27FC236}">
                  <a16:creationId xmlns:a16="http://schemas.microsoft.com/office/drawing/2014/main" id="{F7364CDB-80DA-4499-BE87-5C606D923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683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9" name="Rectangle 125">
              <a:extLst>
                <a:ext uri="{FF2B5EF4-FFF2-40B4-BE49-F238E27FC236}">
                  <a16:creationId xmlns:a16="http://schemas.microsoft.com/office/drawing/2014/main" id="{23134C89-AE96-475D-94B2-84477F7BC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9" y="683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30" name="Rectangle 126">
              <a:extLst>
                <a:ext uri="{FF2B5EF4-FFF2-40B4-BE49-F238E27FC236}">
                  <a16:creationId xmlns:a16="http://schemas.microsoft.com/office/drawing/2014/main" id="{40733201-45DC-4E4C-987B-36265925B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1" y="683"/>
              <a:ext cx="479" cy="6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31" name="Rectangle 127">
              <a:extLst>
                <a:ext uri="{FF2B5EF4-FFF2-40B4-BE49-F238E27FC236}">
                  <a16:creationId xmlns:a16="http://schemas.microsoft.com/office/drawing/2014/main" id="{BBF4A03C-7721-4B47-ABCB-C8537D1A0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683"/>
              <a:ext cx="479" cy="6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232" name="Group 128">
              <a:extLst>
                <a:ext uri="{FF2B5EF4-FFF2-40B4-BE49-F238E27FC236}">
                  <a16:creationId xmlns:a16="http://schemas.microsoft.com/office/drawing/2014/main" id="{B28584F1-22AD-488E-AEAB-5E81D1F978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1" y="743"/>
              <a:ext cx="958" cy="10"/>
              <a:chOff x="4876" y="6940"/>
              <a:chExt cx="2178" cy="46"/>
            </a:xfrm>
          </p:grpSpPr>
          <p:sp>
            <p:nvSpPr>
              <p:cNvPr id="47233" name="Rectangle 129">
                <a:extLst>
                  <a:ext uri="{FF2B5EF4-FFF2-40B4-BE49-F238E27FC236}">
                    <a16:creationId xmlns:a16="http://schemas.microsoft.com/office/drawing/2014/main" id="{F6AB6847-4178-48CE-B27A-7883E433D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6940"/>
                <a:ext cx="1089" cy="44"/>
              </a:xfrm>
              <a:prstGeom prst="rect">
                <a:avLst/>
              </a:prstGeom>
              <a:solidFill>
                <a:srgbClr val="66330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34" name="Rectangle 130">
                <a:extLst>
                  <a:ext uri="{FF2B5EF4-FFF2-40B4-BE49-F238E27FC236}">
                    <a16:creationId xmlns:a16="http://schemas.microsoft.com/office/drawing/2014/main" id="{899A5442-B379-4E6C-8ABA-4F252EF9B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6940"/>
                <a:ext cx="1089" cy="46"/>
              </a:xfrm>
              <a:prstGeom prst="rect">
                <a:avLst/>
              </a:prstGeom>
              <a:solidFill>
                <a:srgbClr val="66330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235" name="Group 131">
              <a:extLst>
                <a:ext uri="{FF2B5EF4-FFF2-40B4-BE49-F238E27FC236}">
                  <a16:creationId xmlns:a16="http://schemas.microsoft.com/office/drawing/2014/main" id="{431F38F2-9009-493B-9124-9C8099FECF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374"/>
              <a:ext cx="998" cy="8"/>
              <a:chOff x="4831" y="6804"/>
              <a:chExt cx="2268" cy="1588"/>
            </a:xfrm>
          </p:grpSpPr>
          <p:sp>
            <p:nvSpPr>
              <p:cNvPr id="47236" name="Rectangle 132">
                <a:extLst>
                  <a:ext uri="{FF2B5EF4-FFF2-40B4-BE49-F238E27FC236}">
                    <a16:creationId xmlns:a16="http://schemas.microsoft.com/office/drawing/2014/main" id="{6380FA31-B26C-4AEE-B938-69CEF9B78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37" name="Rectangle 133">
                <a:extLst>
                  <a:ext uri="{FF2B5EF4-FFF2-40B4-BE49-F238E27FC236}">
                    <a16:creationId xmlns:a16="http://schemas.microsoft.com/office/drawing/2014/main" id="{167BA285-86C0-4FB6-829B-7E8E769ED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4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239" name="Oval 135">
              <a:extLst>
                <a:ext uri="{FF2B5EF4-FFF2-40B4-BE49-F238E27FC236}">
                  <a16:creationId xmlns:a16="http://schemas.microsoft.com/office/drawing/2014/main" id="{972EAD66-C22B-4A1F-8906-D1FD9678B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1" y="1342"/>
              <a:ext cx="40" cy="4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28627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0" name="Oval 136">
              <a:extLst>
                <a:ext uri="{FF2B5EF4-FFF2-40B4-BE49-F238E27FC236}">
                  <a16:creationId xmlns:a16="http://schemas.microsoft.com/office/drawing/2014/main" id="{15E1E508-D1DE-4B57-8092-AF9AF2B59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1" y="1342"/>
              <a:ext cx="39" cy="4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28627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1" name="Rectangle 137">
              <a:extLst>
                <a:ext uri="{FF2B5EF4-FFF2-40B4-BE49-F238E27FC236}">
                  <a16:creationId xmlns:a16="http://schemas.microsoft.com/office/drawing/2014/main" id="{1DF5620D-0C27-4A72-A930-EF447135A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1024"/>
              <a:ext cx="419" cy="338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2" name="Rectangle 138">
              <a:extLst>
                <a:ext uri="{FF2B5EF4-FFF2-40B4-BE49-F238E27FC236}">
                  <a16:creationId xmlns:a16="http://schemas.microsoft.com/office/drawing/2014/main" id="{A7E12F0D-3352-461E-BD28-06D9B97CF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765"/>
              <a:ext cx="419" cy="2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3" name="Rectangle 139">
              <a:extLst>
                <a:ext uri="{FF2B5EF4-FFF2-40B4-BE49-F238E27FC236}">
                  <a16:creationId xmlns:a16="http://schemas.microsoft.com/office/drawing/2014/main" id="{54657B43-777C-4021-9405-BF3635B6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785"/>
              <a:ext cx="419" cy="11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4" name="Rectangle 140">
              <a:extLst>
                <a:ext uri="{FF2B5EF4-FFF2-40B4-BE49-F238E27FC236}">
                  <a16:creationId xmlns:a16="http://schemas.microsoft.com/office/drawing/2014/main" id="{633362DF-F653-435F-B95F-A24B9252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904"/>
              <a:ext cx="419" cy="12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6" name="AutoShape 142">
              <a:extLst>
                <a:ext uri="{FF2B5EF4-FFF2-40B4-BE49-F238E27FC236}">
                  <a16:creationId xmlns:a16="http://schemas.microsoft.com/office/drawing/2014/main" id="{B0F4090B-1139-4843-8950-35FB0DE63C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41" y="735"/>
              <a:ext cx="39" cy="18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7" name="AutoShape 143">
              <a:extLst>
                <a:ext uri="{FF2B5EF4-FFF2-40B4-BE49-F238E27FC236}">
                  <a16:creationId xmlns:a16="http://schemas.microsoft.com/office/drawing/2014/main" id="{B02B1825-A432-4258-B38F-F8B6B6EB0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810"/>
              <a:ext cx="168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248" name="Group 144">
              <a:extLst>
                <a:ext uri="{FF2B5EF4-FFF2-40B4-BE49-F238E27FC236}">
                  <a16:creationId xmlns:a16="http://schemas.microsoft.com/office/drawing/2014/main" id="{46528EEB-141B-40D4-9087-4676D58F1E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0" y="805"/>
              <a:ext cx="20" cy="19"/>
              <a:chOff x="5466" y="8664"/>
              <a:chExt cx="227" cy="227"/>
            </a:xfrm>
          </p:grpSpPr>
          <p:sp>
            <p:nvSpPr>
              <p:cNvPr id="47249" name="Oval 145">
                <a:extLst>
                  <a:ext uri="{FF2B5EF4-FFF2-40B4-BE49-F238E27FC236}">
                    <a16:creationId xmlns:a16="http://schemas.microsoft.com/office/drawing/2014/main" id="{D644D99A-AFEF-47DA-81C8-0AE241DCF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50" name="Oval 146">
                <a:extLst>
                  <a:ext uri="{FF2B5EF4-FFF2-40B4-BE49-F238E27FC236}">
                    <a16:creationId xmlns:a16="http://schemas.microsoft.com/office/drawing/2014/main" id="{BCC4ADCC-7EF9-4A4B-83FA-B0CD69487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51" name="Oval 147">
                <a:extLst>
                  <a:ext uri="{FF2B5EF4-FFF2-40B4-BE49-F238E27FC236}">
                    <a16:creationId xmlns:a16="http://schemas.microsoft.com/office/drawing/2014/main" id="{ECFB295D-83CC-46C2-9D50-45A44B9FE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52" name="Rectangle 148">
                <a:extLst>
                  <a:ext uri="{FF2B5EF4-FFF2-40B4-BE49-F238E27FC236}">
                    <a16:creationId xmlns:a16="http://schemas.microsoft.com/office/drawing/2014/main" id="{456C3CBC-4632-4B2D-8515-7D30D9C45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254" name="AutoShape 150">
              <a:extLst>
                <a:ext uri="{FF2B5EF4-FFF2-40B4-BE49-F238E27FC236}">
                  <a16:creationId xmlns:a16="http://schemas.microsoft.com/office/drawing/2014/main" id="{F490A7B8-5BCB-4EC5-BF8A-8C465D0743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41" y="854"/>
              <a:ext cx="40" cy="18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55" name="AutoShape 151">
              <a:extLst>
                <a:ext uri="{FF2B5EF4-FFF2-40B4-BE49-F238E27FC236}">
                  <a16:creationId xmlns:a16="http://schemas.microsoft.com/office/drawing/2014/main" id="{BDB50D16-8C4B-4C40-8DF8-13C315DBC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929"/>
              <a:ext cx="168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57" name="AutoShape 153">
              <a:extLst>
                <a:ext uri="{FF2B5EF4-FFF2-40B4-BE49-F238E27FC236}">
                  <a16:creationId xmlns:a16="http://schemas.microsoft.com/office/drawing/2014/main" id="{725B141B-7872-4CC1-A84B-4B7338A9A1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41" y="973"/>
              <a:ext cx="40" cy="18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58" name="AutoShape 154">
              <a:extLst>
                <a:ext uri="{FF2B5EF4-FFF2-40B4-BE49-F238E27FC236}">
                  <a16:creationId xmlns:a16="http://schemas.microsoft.com/office/drawing/2014/main" id="{598E79FA-0A9E-4634-8B51-41A18A703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1048"/>
              <a:ext cx="168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298" name="Group 194">
            <a:extLst>
              <a:ext uri="{FF2B5EF4-FFF2-40B4-BE49-F238E27FC236}">
                <a16:creationId xmlns:a16="http://schemas.microsoft.com/office/drawing/2014/main" id="{89C35742-99B1-494B-9DD0-CF7CE071521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141663"/>
            <a:ext cx="1584325" cy="814387"/>
            <a:chOff x="3801" y="799"/>
            <a:chExt cx="998" cy="513"/>
          </a:xfrm>
        </p:grpSpPr>
        <p:sp>
          <p:nvSpPr>
            <p:cNvPr id="47260" name="Rectangle 156">
              <a:extLst>
                <a:ext uri="{FF2B5EF4-FFF2-40B4-BE49-F238E27FC236}">
                  <a16:creationId xmlns:a16="http://schemas.microsoft.com/office/drawing/2014/main" id="{C2B9E2AF-051C-4A96-82E6-1A6779BA3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799"/>
              <a:ext cx="998" cy="513"/>
            </a:xfrm>
            <a:prstGeom prst="rect">
              <a:avLst/>
            </a:prstGeom>
            <a:solidFill>
              <a:srgbClr val="66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1" name="Rectangle 157">
              <a:extLst>
                <a:ext uri="{FF2B5EF4-FFF2-40B4-BE49-F238E27FC236}">
                  <a16:creationId xmlns:a16="http://schemas.microsoft.com/office/drawing/2014/main" id="{E9F6BB53-59CA-45B1-A690-399495BA2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799"/>
              <a:ext cx="997" cy="1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3" name="Rectangle 159">
              <a:extLst>
                <a:ext uri="{FF2B5EF4-FFF2-40B4-BE49-F238E27FC236}">
                  <a16:creationId xmlns:a16="http://schemas.microsoft.com/office/drawing/2014/main" id="{09503047-24CF-48B9-B48E-B204410D5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1055"/>
              <a:ext cx="299" cy="25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4" name="Rectangle 160">
              <a:extLst>
                <a:ext uri="{FF2B5EF4-FFF2-40B4-BE49-F238E27FC236}">
                  <a16:creationId xmlns:a16="http://schemas.microsoft.com/office/drawing/2014/main" id="{991B67A4-0005-466E-B242-5970897CE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814"/>
              <a:ext cx="299" cy="12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5" name="Rectangle 161">
              <a:extLst>
                <a:ext uri="{FF2B5EF4-FFF2-40B4-BE49-F238E27FC236}">
                  <a16:creationId xmlns:a16="http://schemas.microsoft.com/office/drawing/2014/main" id="{02BF751F-C0A6-4745-8383-31D472D8E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941"/>
              <a:ext cx="299" cy="114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7" name="AutoShape 163">
              <a:extLst>
                <a:ext uri="{FF2B5EF4-FFF2-40B4-BE49-F238E27FC236}">
                  <a16:creationId xmlns:a16="http://schemas.microsoft.com/office/drawing/2014/main" id="{2A997DB9-F19E-4088-906A-95EF7A1614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37" y="783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8" name="AutoShape 164">
              <a:extLst>
                <a:ext uri="{FF2B5EF4-FFF2-40B4-BE49-F238E27FC236}">
                  <a16:creationId xmlns:a16="http://schemas.microsoft.com/office/drawing/2014/main" id="{151C663A-2F69-4DF1-9B94-3CE54DC4F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838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0" name="Oval 166">
              <a:extLst>
                <a:ext uri="{FF2B5EF4-FFF2-40B4-BE49-F238E27FC236}">
                  <a16:creationId xmlns:a16="http://schemas.microsoft.com/office/drawing/2014/main" id="{2A416463-A297-4948-8FE6-CAFB6799F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" y="834"/>
              <a:ext cx="14" cy="1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549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1" name="Oval 167">
              <a:extLst>
                <a:ext uri="{FF2B5EF4-FFF2-40B4-BE49-F238E27FC236}">
                  <a16:creationId xmlns:a16="http://schemas.microsoft.com/office/drawing/2014/main" id="{0A7E41DE-C9E2-4CF6-A93E-F97DF0592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4" y="835"/>
              <a:ext cx="12" cy="1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2" name="Oval 168">
              <a:extLst>
                <a:ext uri="{FF2B5EF4-FFF2-40B4-BE49-F238E27FC236}">
                  <a16:creationId xmlns:a16="http://schemas.microsoft.com/office/drawing/2014/main" id="{AA31053C-6513-45EF-A463-72C80E354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" y="838"/>
              <a:ext cx="6" cy="6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8588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3" name="Rectangle 169">
              <a:extLst>
                <a:ext uri="{FF2B5EF4-FFF2-40B4-BE49-F238E27FC236}">
                  <a16:creationId xmlns:a16="http://schemas.microsoft.com/office/drawing/2014/main" id="{D7DB3C36-57A6-4D9E-BC87-6645C5CC0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" y="838"/>
              <a:ext cx="0" cy="6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5" name="AutoShape 171">
              <a:extLst>
                <a:ext uri="{FF2B5EF4-FFF2-40B4-BE49-F238E27FC236}">
                  <a16:creationId xmlns:a16="http://schemas.microsoft.com/office/drawing/2014/main" id="{8FC922F0-87D0-477E-92D9-1D6B1CBFF5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36" y="905"/>
              <a:ext cx="29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6" name="AutoShape 172">
              <a:extLst>
                <a:ext uri="{FF2B5EF4-FFF2-40B4-BE49-F238E27FC236}">
                  <a16:creationId xmlns:a16="http://schemas.microsoft.com/office/drawing/2014/main" id="{E6BF5F0A-C887-4FEE-8EC5-68F169F57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959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8" name="AutoShape 174">
              <a:extLst>
                <a:ext uri="{FF2B5EF4-FFF2-40B4-BE49-F238E27FC236}">
                  <a16:creationId xmlns:a16="http://schemas.microsoft.com/office/drawing/2014/main" id="{08D9B277-A28C-4E57-B8D1-299726835B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37" y="1019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9" name="AutoShape 175">
              <a:extLst>
                <a:ext uri="{FF2B5EF4-FFF2-40B4-BE49-F238E27FC236}">
                  <a16:creationId xmlns:a16="http://schemas.microsoft.com/office/drawing/2014/main" id="{95AE4B1C-B4F2-474B-A009-F79D9B3C5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074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1" name="Rectangle 177">
              <a:extLst>
                <a:ext uri="{FF2B5EF4-FFF2-40B4-BE49-F238E27FC236}">
                  <a16:creationId xmlns:a16="http://schemas.microsoft.com/office/drawing/2014/main" id="{951E2655-16AC-4B20-9CA4-3E5AE84CE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055"/>
              <a:ext cx="299" cy="25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2" name="Rectangle 178">
              <a:extLst>
                <a:ext uri="{FF2B5EF4-FFF2-40B4-BE49-F238E27FC236}">
                  <a16:creationId xmlns:a16="http://schemas.microsoft.com/office/drawing/2014/main" id="{60308370-6175-412B-9D34-637FE46ED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814"/>
              <a:ext cx="299" cy="12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3" name="Rectangle 179">
              <a:extLst>
                <a:ext uri="{FF2B5EF4-FFF2-40B4-BE49-F238E27FC236}">
                  <a16:creationId xmlns:a16="http://schemas.microsoft.com/office/drawing/2014/main" id="{283A60B9-1661-410E-BC32-7B62817D1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941"/>
              <a:ext cx="299" cy="114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5" name="AutoShape 181">
              <a:extLst>
                <a:ext uri="{FF2B5EF4-FFF2-40B4-BE49-F238E27FC236}">
                  <a16:creationId xmlns:a16="http://schemas.microsoft.com/office/drawing/2014/main" id="{3F554D25-8DFA-439C-96C9-AF72044AD8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36" y="783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6" name="AutoShape 182">
              <a:extLst>
                <a:ext uri="{FF2B5EF4-FFF2-40B4-BE49-F238E27FC236}">
                  <a16:creationId xmlns:a16="http://schemas.microsoft.com/office/drawing/2014/main" id="{9D913978-249A-487C-9F4C-89AB7C536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" y="838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287" name="Group 183">
              <a:extLst>
                <a:ext uri="{FF2B5EF4-FFF2-40B4-BE49-F238E27FC236}">
                  <a16:creationId xmlns:a16="http://schemas.microsoft.com/office/drawing/2014/main" id="{FF31E755-6FA8-4E97-9B4A-9ED4F20178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834"/>
              <a:ext cx="14" cy="14"/>
              <a:chOff x="5466" y="8664"/>
              <a:chExt cx="227" cy="227"/>
            </a:xfrm>
          </p:grpSpPr>
          <p:sp>
            <p:nvSpPr>
              <p:cNvPr id="47288" name="Oval 184">
                <a:extLst>
                  <a:ext uri="{FF2B5EF4-FFF2-40B4-BE49-F238E27FC236}">
                    <a16:creationId xmlns:a16="http://schemas.microsoft.com/office/drawing/2014/main" id="{C9A62543-9448-42B5-9457-FF00B7326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89" name="Oval 185">
                <a:extLst>
                  <a:ext uri="{FF2B5EF4-FFF2-40B4-BE49-F238E27FC236}">
                    <a16:creationId xmlns:a16="http://schemas.microsoft.com/office/drawing/2014/main" id="{F4D73CE4-FEF4-4CEB-8D82-E34F45666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90" name="Oval 186">
                <a:extLst>
                  <a:ext uri="{FF2B5EF4-FFF2-40B4-BE49-F238E27FC236}">
                    <a16:creationId xmlns:a16="http://schemas.microsoft.com/office/drawing/2014/main" id="{4D1B8C49-0ABC-41A9-904F-355A1202A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91" name="Rectangle 187">
                <a:extLst>
                  <a:ext uri="{FF2B5EF4-FFF2-40B4-BE49-F238E27FC236}">
                    <a16:creationId xmlns:a16="http://schemas.microsoft.com/office/drawing/2014/main" id="{498D1986-6146-4D04-A321-E69F83551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293" name="AutoShape 189">
              <a:extLst>
                <a:ext uri="{FF2B5EF4-FFF2-40B4-BE49-F238E27FC236}">
                  <a16:creationId xmlns:a16="http://schemas.microsoft.com/office/drawing/2014/main" id="{FB3BC6AA-F763-48E2-B3F1-BADD89611F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35" y="905"/>
              <a:ext cx="29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94" name="AutoShape 190">
              <a:extLst>
                <a:ext uri="{FF2B5EF4-FFF2-40B4-BE49-F238E27FC236}">
                  <a16:creationId xmlns:a16="http://schemas.microsoft.com/office/drawing/2014/main" id="{EE5E492B-5705-4EC9-9974-72D77D579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" y="959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96" name="AutoShape 192">
              <a:extLst>
                <a:ext uri="{FF2B5EF4-FFF2-40B4-BE49-F238E27FC236}">
                  <a16:creationId xmlns:a16="http://schemas.microsoft.com/office/drawing/2014/main" id="{0D1C3B12-AFBA-4C17-B121-844FE4FEC4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36" y="1019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97" name="AutoShape 193">
              <a:extLst>
                <a:ext uri="{FF2B5EF4-FFF2-40B4-BE49-F238E27FC236}">
                  <a16:creationId xmlns:a16="http://schemas.microsoft.com/office/drawing/2014/main" id="{1041DB81-E178-4628-802E-5ABB1CDB6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" y="1074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573" name="Group 469">
            <a:extLst>
              <a:ext uri="{FF2B5EF4-FFF2-40B4-BE49-F238E27FC236}">
                <a16:creationId xmlns:a16="http://schemas.microsoft.com/office/drawing/2014/main" id="{A262A7E3-5665-47D9-8200-1D94D97F652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052513"/>
            <a:ext cx="1584325" cy="1141412"/>
            <a:chOff x="4831" y="6759"/>
            <a:chExt cx="2268" cy="1633"/>
          </a:xfrm>
        </p:grpSpPr>
        <p:sp>
          <p:nvSpPr>
            <p:cNvPr id="47574" name="Rectangle 470">
              <a:extLst>
                <a:ext uri="{FF2B5EF4-FFF2-40B4-BE49-F238E27FC236}">
                  <a16:creationId xmlns:a16="http://schemas.microsoft.com/office/drawing/2014/main" id="{04EF3EF4-92FB-4F78-B239-74CFE7081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6759"/>
              <a:ext cx="2267" cy="1632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5" name="Rectangle 471">
              <a:extLst>
                <a:ext uri="{FF2B5EF4-FFF2-40B4-BE49-F238E27FC236}">
                  <a16:creationId xmlns:a16="http://schemas.microsoft.com/office/drawing/2014/main" id="{02050852-CDB4-406F-A443-F9E05361C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6759"/>
              <a:ext cx="2267" cy="45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6" name="Rectangle 472">
              <a:extLst>
                <a:ext uri="{FF2B5EF4-FFF2-40B4-BE49-F238E27FC236}">
                  <a16:creationId xmlns:a16="http://schemas.microsoft.com/office/drawing/2014/main" id="{0A755891-1503-4EF7-AE13-4631865FB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6804"/>
              <a:ext cx="45" cy="158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7" name="Rectangle 473">
              <a:extLst>
                <a:ext uri="{FF2B5EF4-FFF2-40B4-BE49-F238E27FC236}">
                  <a16:creationId xmlns:a16="http://schemas.microsoft.com/office/drawing/2014/main" id="{699728EC-71F4-4A37-A799-93A4B4CB9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" y="6804"/>
              <a:ext cx="45" cy="158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8" name="Rectangle 474">
              <a:extLst>
                <a:ext uri="{FF2B5EF4-FFF2-40B4-BE49-F238E27FC236}">
                  <a16:creationId xmlns:a16="http://schemas.microsoft.com/office/drawing/2014/main" id="{698E460B-E63F-4969-9076-0A4C64E0C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6804"/>
              <a:ext cx="1089" cy="136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9" name="Rectangle 475">
              <a:extLst>
                <a:ext uri="{FF2B5EF4-FFF2-40B4-BE49-F238E27FC236}">
                  <a16:creationId xmlns:a16="http://schemas.microsoft.com/office/drawing/2014/main" id="{1B04D25C-521D-4313-8B0D-743DCDB51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" y="6804"/>
              <a:ext cx="1089" cy="136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580" name="Group 476">
              <a:extLst>
                <a:ext uri="{FF2B5EF4-FFF2-40B4-BE49-F238E27FC236}">
                  <a16:creationId xmlns:a16="http://schemas.microsoft.com/office/drawing/2014/main" id="{D65BCB8A-6FC9-4A66-BE67-06E134B533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6" y="6940"/>
              <a:ext cx="2178" cy="23"/>
              <a:chOff x="4876" y="6940"/>
              <a:chExt cx="2178" cy="46"/>
            </a:xfrm>
          </p:grpSpPr>
          <p:sp>
            <p:nvSpPr>
              <p:cNvPr id="47581" name="Rectangle 477">
                <a:extLst>
                  <a:ext uri="{FF2B5EF4-FFF2-40B4-BE49-F238E27FC236}">
                    <a16:creationId xmlns:a16="http://schemas.microsoft.com/office/drawing/2014/main" id="{D353AFAB-8E73-4C7F-AA79-D7FCA2A4D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6940"/>
                <a:ext cx="1089" cy="44"/>
              </a:xfrm>
              <a:prstGeom prst="rect">
                <a:avLst/>
              </a:prstGeom>
              <a:solidFill>
                <a:srgbClr val="E7E0B7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2" name="Rectangle 478">
                <a:extLst>
                  <a:ext uri="{FF2B5EF4-FFF2-40B4-BE49-F238E27FC236}">
                    <a16:creationId xmlns:a16="http://schemas.microsoft.com/office/drawing/2014/main" id="{A43CF036-7905-4788-A0D2-23CE80C14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6940"/>
                <a:ext cx="1089" cy="46"/>
              </a:xfrm>
              <a:prstGeom prst="rect">
                <a:avLst/>
              </a:prstGeom>
              <a:solidFill>
                <a:srgbClr val="E7E0B7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583" name="Group 479">
              <a:extLst>
                <a:ext uri="{FF2B5EF4-FFF2-40B4-BE49-F238E27FC236}">
                  <a16:creationId xmlns:a16="http://schemas.microsoft.com/office/drawing/2014/main" id="{47D7B9EC-35C9-401C-93FB-6F7FC0AC4D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31" y="8374"/>
              <a:ext cx="2268" cy="18"/>
              <a:chOff x="4831" y="6804"/>
              <a:chExt cx="2268" cy="1588"/>
            </a:xfrm>
          </p:grpSpPr>
          <p:sp>
            <p:nvSpPr>
              <p:cNvPr id="47584" name="Rectangle 480">
                <a:extLst>
                  <a:ext uri="{FF2B5EF4-FFF2-40B4-BE49-F238E27FC236}">
                    <a16:creationId xmlns:a16="http://schemas.microsoft.com/office/drawing/2014/main" id="{0749B75D-4FF6-43EA-BEDF-937BE362A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5" name="Rectangle 481">
                <a:extLst>
                  <a:ext uri="{FF2B5EF4-FFF2-40B4-BE49-F238E27FC236}">
                    <a16:creationId xmlns:a16="http://schemas.microsoft.com/office/drawing/2014/main" id="{B9ACD725-307F-4B4B-BAEC-D06F54A74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4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7771" name="Group 667">
            <a:extLst>
              <a:ext uri="{FF2B5EF4-FFF2-40B4-BE49-F238E27FC236}">
                <a16:creationId xmlns:a16="http://schemas.microsoft.com/office/drawing/2014/main" id="{FC68AF45-3068-46FD-AFB0-5C4EBEBFB49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141663"/>
            <a:ext cx="1584325" cy="852487"/>
            <a:chOff x="2621" y="1842"/>
            <a:chExt cx="1335" cy="719"/>
          </a:xfrm>
        </p:grpSpPr>
        <p:sp>
          <p:nvSpPr>
            <p:cNvPr id="47710" name="Rectangle 606">
              <a:extLst>
                <a:ext uri="{FF2B5EF4-FFF2-40B4-BE49-F238E27FC236}">
                  <a16:creationId xmlns:a16="http://schemas.microsoft.com/office/drawing/2014/main" id="{9680DCC2-6BB2-418B-8A17-FE8CF46EF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42"/>
              <a:ext cx="1333" cy="273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41" name="Rectangle 637">
              <a:extLst>
                <a:ext uri="{FF2B5EF4-FFF2-40B4-BE49-F238E27FC236}">
                  <a16:creationId xmlns:a16="http://schemas.microsoft.com/office/drawing/2014/main" id="{B18D4BDC-D0DA-45D8-88C6-A663754FC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42"/>
              <a:ext cx="1333" cy="137"/>
            </a:xfrm>
            <a:prstGeom prst="rect">
              <a:avLst/>
            </a:prstGeom>
            <a:gradFill rotWithShape="1">
              <a:gsLst>
                <a:gs pos="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11" name="Rectangle 607">
              <a:extLst>
                <a:ext uri="{FF2B5EF4-FFF2-40B4-BE49-F238E27FC236}">
                  <a16:creationId xmlns:a16="http://schemas.microsoft.com/office/drawing/2014/main" id="{74D6F7FE-BE3F-4BF3-ABB0-4E1D9ECF6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3" y="1842"/>
              <a:ext cx="1333" cy="20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12" name="Rectangle 608">
              <a:extLst>
                <a:ext uri="{FF2B5EF4-FFF2-40B4-BE49-F238E27FC236}">
                  <a16:creationId xmlns:a16="http://schemas.microsoft.com/office/drawing/2014/main" id="{7B929358-C1DC-4268-96C4-0163E9966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EAEAEA"/>
                </a:gs>
                <a:gs pos="100000">
                  <a:schemeClr val="bg2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13" name="Rectangle 609">
              <a:extLst>
                <a:ext uri="{FF2B5EF4-FFF2-40B4-BE49-F238E27FC236}">
                  <a16:creationId xmlns:a16="http://schemas.microsoft.com/office/drawing/2014/main" id="{9403B0EE-0C17-43E3-8FA9-D83CC6C04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EAEAEA"/>
                </a:gs>
                <a:gs pos="100000">
                  <a:schemeClr val="bg2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20" name="Rectangle 616">
              <a:extLst>
                <a:ext uri="{FF2B5EF4-FFF2-40B4-BE49-F238E27FC236}">
                  <a16:creationId xmlns:a16="http://schemas.microsoft.com/office/drawing/2014/main" id="{26E561A4-C498-4675-8BAF-2A30145CD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21" name="Rectangle 617">
              <a:extLst>
                <a:ext uri="{FF2B5EF4-FFF2-40B4-BE49-F238E27FC236}">
                  <a16:creationId xmlns:a16="http://schemas.microsoft.com/office/drawing/2014/main" id="{4E295397-D47F-4CE7-890C-8D78D8834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740" name="Group 636">
              <a:extLst>
                <a:ext uri="{FF2B5EF4-FFF2-40B4-BE49-F238E27FC236}">
                  <a16:creationId xmlns:a16="http://schemas.microsoft.com/office/drawing/2014/main" id="{60102C50-0A2F-4E90-BA7C-36FA11B707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9" y="1860"/>
              <a:ext cx="419" cy="699"/>
              <a:chOff x="3490" y="1860"/>
              <a:chExt cx="419" cy="693"/>
            </a:xfrm>
          </p:grpSpPr>
          <p:sp>
            <p:nvSpPr>
              <p:cNvPr id="47724" name="Rectangle 620">
                <a:extLst>
                  <a:ext uri="{FF2B5EF4-FFF2-40B4-BE49-F238E27FC236}">
                    <a16:creationId xmlns:a16="http://schemas.microsoft.com/office/drawing/2014/main" id="{494A4055-F140-40DD-B4D0-F6F0CDA5A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215"/>
                <a:ext cx="419" cy="338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739" name="Group 635">
                <a:extLst>
                  <a:ext uri="{FF2B5EF4-FFF2-40B4-BE49-F238E27FC236}">
                    <a16:creationId xmlns:a16="http://schemas.microsoft.com/office/drawing/2014/main" id="{74DD518C-23A0-4084-89B2-48DF52CCA6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0" y="1860"/>
                <a:ext cx="419" cy="355"/>
                <a:chOff x="3490" y="1976"/>
                <a:chExt cx="419" cy="239"/>
              </a:xfrm>
            </p:grpSpPr>
            <p:sp>
              <p:nvSpPr>
                <p:cNvPr id="47726" name="Rectangle 622">
                  <a:extLst>
                    <a:ext uri="{FF2B5EF4-FFF2-40B4-BE49-F238E27FC236}">
                      <a16:creationId xmlns:a16="http://schemas.microsoft.com/office/drawing/2014/main" id="{9DC3478A-0330-4F21-96D6-8BEB231E7A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1976"/>
                  <a:ext cx="419" cy="119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/>
                    </a:gs>
                    <a:gs pos="100000">
                      <a:srgbClr val="EAEAEA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727" name="Rectangle 623">
                  <a:extLst>
                    <a:ext uri="{FF2B5EF4-FFF2-40B4-BE49-F238E27FC236}">
                      <a16:creationId xmlns:a16="http://schemas.microsoft.com/office/drawing/2014/main" id="{731703BD-9790-4136-9E3A-EB2239BDC3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2095"/>
                  <a:ext cx="419" cy="120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/>
                    </a:gs>
                    <a:gs pos="100000">
                      <a:srgbClr val="EAEAEA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30" name="Group 626">
              <a:extLst>
                <a:ext uri="{FF2B5EF4-FFF2-40B4-BE49-F238E27FC236}">
                  <a16:creationId xmlns:a16="http://schemas.microsoft.com/office/drawing/2014/main" id="{99592845-0A12-4387-9B04-506618D80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888"/>
              <a:ext cx="20" cy="19"/>
              <a:chOff x="5466" y="8664"/>
              <a:chExt cx="227" cy="227"/>
            </a:xfrm>
          </p:grpSpPr>
          <p:sp>
            <p:nvSpPr>
              <p:cNvPr id="47731" name="Oval 627">
                <a:extLst>
                  <a:ext uri="{FF2B5EF4-FFF2-40B4-BE49-F238E27FC236}">
                    <a16:creationId xmlns:a16="http://schemas.microsoft.com/office/drawing/2014/main" id="{DD9261E3-B78F-42B6-9AB7-5F623C56F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32" name="Oval 628">
                <a:extLst>
                  <a:ext uri="{FF2B5EF4-FFF2-40B4-BE49-F238E27FC236}">
                    <a16:creationId xmlns:a16="http://schemas.microsoft.com/office/drawing/2014/main" id="{BEACE07F-398D-4EC6-B4EA-207F258D7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33" name="Oval 629">
                <a:extLst>
                  <a:ext uri="{FF2B5EF4-FFF2-40B4-BE49-F238E27FC236}">
                    <a16:creationId xmlns:a16="http://schemas.microsoft.com/office/drawing/2014/main" id="{C122410A-598E-4059-8456-E90463CEC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34" name="Rectangle 630">
                <a:extLst>
                  <a:ext uri="{FF2B5EF4-FFF2-40B4-BE49-F238E27FC236}">
                    <a16:creationId xmlns:a16="http://schemas.microsoft.com/office/drawing/2014/main" id="{99BBF4CE-CA3A-46A8-8024-7D6FBC5D4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742" name="AutoShape 638">
              <a:extLst>
                <a:ext uri="{FF2B5EF4-FFF2-40B4-BE49-F238E27FC236}">
                  <a16:creationId xmlns:a16="http://schemas.microsoft.com/office/drawing/2014/main" id="{488C7B49-7D6D-4F70-9C6E-8D037FB0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8" y="1861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46" name="AutoShape 642">
              <a:extLst>
                <a:ext uri="{FF2B5EF4-FFF2-40B4-BE49-F238E27FC236}">
                  <a16:creationId xmlns:a16="http://schemas.microsoft.com/office/drawing/2014/main" id="{D3718FA4-8A06-4A2F-B6AD-7FD217FAE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8" y="2218"/>
              <a:ext cx="362" cy="1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48" name="AutoShape 644">
              <a:extLst>
                <a:ext uri="{FF2B5EF4-FFF2-40B4-BE49-F238E27FC236}">
                  <a16:creationId xmlns:a16="http://schemas.microsoft.com/office/drawing/2014/main" id="{2A055723-EA5A-40F0-BBCC-859E25B1E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8" y="2039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770" name="Group 666">
            <a:extLst>
              <a:ext uri="{FF2B5EF4-FFF2-40B4-BE49-F238E27FC236}">
                <a16:creationId xmlns:a16="http://schemas.microsoft.com/office/drawing/2014/main" id="{37299258-9094-4BFA-8A9E-F53B3C697304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141663"/>
            <a:ext cx="1584325" cy="852487"/>
            <a:chOff x="4100" y="1842"/>
            <a:chExt cx="1335" cy="719"/>
          </a:xfrm>
        </p:grpSpPr>
        <p:sp>
          <p:nvSpPr>
            <p:cNvPr id="47749" name="Rectangle 645">
              <a:extLst>
                <a:ext uri="{FF2B5EF4-FFF2-40B4-BE49-F238E27FC236}">
                  <a16:creationId xmlns:a16="http://schemas.microsoft.com/office/drawing/2014/main" id="{17563361-D0F6-4A2D-B763-C6539798C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42"/>
              <a:ext cx="1333" cy="273"/>
            </a:xfrm>
            <a:prstGeom prst="rect">
              <a:avLst/>
            </a:prstGeom>
            <a:solidFill>
              <a:srgbClr val="66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0" name="Rectangle 646">
              <a:extLst>
                <a:ext uri="{FF2B5EF4-FFF2-40B4-BE49-F238E27FC236}">
                  <a16:creationId xmlns:a16="http://schemas.microsoft.com/office/drawing/2014/main" id="{FF5A94BA-46C5-4D85-84C6-0A188BFAE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42"/>
              <a:ext cx="1333" cy="137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60001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1" name="Rectangle 647">
              <a:extLst>
                <a:ext uri="{FF2B5EF4-FFF2-40B4-BE49-F238E27FC236}">
                  <a16:creationId xmlns:a16="http://schemas.microsoft.com/office/drawing/2014/main" id="{510B533A-F673-4765-A79E-C7D278BC7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42"/>
              <a:ext cx="1333" cy="20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2" name="Rectangle 648">
              <a:extLst>
                <a:ext uri="{FF2B5EF4-FFF2-40B4-BE49-F238E27FC236}">
                  <a16:creationId xmlns:a16="http://schemas.microsoft.com/office/drawing/2014/main" id="{C413C56F-017E-4D67-B21D-E3E7372D8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3" name="Rectangle 649">
              <a:extLst>
                <a:ext uri="{FF2B5EF4-FFF2-40B4-BE49-F238E27FC236}">
                  <a16:creationId xmlns:a16="http://schemas.microsoft.com/office/drawing/2014/main" id="{182D48D4-E056-4DE5-8533-2CA666317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4" name="Rectangle 650">
              <a:extLst>
                <a:ext uri="{FF2B5EF4-FFF2-40B4-BE49-F238E27FC236}">
                  <a16:creationId xmlns:a16="http://schemas.microsoft.com/office/drawing/2014/main" id="{AD90E8D5-B7EB-4924-9E43-9645E244D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5" name="Rectangle 651">
              <a:extLst>
                <a:ext uri="{FF2B5EF4-FFF2-40B4-BE49-F238E27FC236}">
                  <a16:creationId xmlns:a16="http://schemas.microsoft.com/office/drawing/2014/main" id="{4E7DA2C1-6C54-4D3E-A393-AA9767AD0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756" name="Group 652">
              <a:extLst>
                <a:ext uri="{FF2B5EF4-FFF2-40B4-BE49-F238E27FC236}">
                  <a16:creationId xmlns:a16="http://schemas.microsoft.com/office/drawing/2014/main" id="{A37BC37B-46D0-4E24-96CF-9D88E31242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8" y="1860"/>
              <a:ext cx="419" cy="699"/>
              <a:chOff x="3490" y="1860"/>
              <a:chExt cx="419" cy="693"/>
            </a:xfrm>
          </p:grpSpPr>
          <p:sp>
            <p:nvSpPr>
              <p:cNvPr id="47757" name="Rectangle 653">
                <a:extLst>
                  <a:ext uri="{FF2B5EF4-FFF2-40B4-BE49-F238E27FC236}">
                    <a16:creationId xmlns:a16="http://schemas.microsoft.com/office/drawing/2014/main" id="{7A3F9F03-2306-4FE8-8E2F-A329A0C47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215"/>
                <a:ext cx="419" cy="338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38039"/>
                      <a:invGamma/>
                    </a:srgbClr>
                  </a:gs>
                  <a:gs pos="100000">
                    <a:srgbClr val="663300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758" name="Group 654">
                <a:extLst>
                  <a:ext uri="{FF2B5EF4-FFF2-40B4-BE49-F238E27FC236}">
                    <a16:creationId xmlns:a16="http://schemas.microsoft.com/office/drawing/2014/main" id="{9C07AD07-5C82-47C5-ABEE-B85E5676DE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0" y="1860"/>
                <a:ext cx="419" cy="355"/>
                <a:chOff x="3490" y="1976"/>
                <a:chExt cx="419" cy="239"/>
              </a:xfrm>
            </p:grpSpPr>
            <p:sp>
              <p:nvSpPr>
                <p:cNvPr id="47759" name="Rectangle 655">
                  <a:extLst>
                    <a:ext uri="{FF2B5EF4-FFF2-40B4-BE49-F238E27FC236}">
                      <a16:creationId xmlns:a16="http://schemas.microsoft.com/office/drawing/2014/main" id="{CACF85DE-18E4-4492-A95E-1D6D249F2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1976"/>
                  <a:ext cx="419" cy="119"/>
                </a:xfrm>
                <a:prstGeom prst="rect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38039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18900000" scaled="1"/>
                </a:gra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760" name="Rectangle 656">
                  <a:extLst>
                    <a:ext uri="{FF2B5EF4-FFF2-40B4-BE49-F238E27FC236}">
                      <a16:creationId xmlns:a16="http://schemas.microsoft.com/office/drawing/2014/main" id="{2637D729-0950-4D93-BD8E-481B874A3E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2095"/>
                  <a:ext cx="419" cy="12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38039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18900000" scaled="1"/>
                </a:gra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61" name="Group 657">
              <a:extLst>
                <a:ext uri="{FF2B5EF4-FFF2-40B4-BE49-F238E27FC236}">
                  <a16:creationId xmlns:a16="http://schemas.microsoft.com/office/drawing/2014/main" id="{64941916-8267-40BD-80F2-0C5E8E6186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0" y="1888"/>
              <a:ext cx="20" cy="19"/>
              <a:chOff x="5466" y="8664"/>
              <a:chExt cx="227" cy="227"/>
            </a:xfrm>
          </p:grpSpPr>
          <p:sp>
            <p:nvSpPr>
              <p:cNvPr id="47762" name="Oval 658">
                <a:extLst>
                  <a:ext uri="{FF2B5EF4-FFF2-40B4-BE49-F238E27FC236}">
                    <a16:creationId xmlns:a16="http://schemas.microsoft.com/office/drawing/2014/main" id="{05943FB0-C2F0-4B19-B09A-24E21FAC0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63" name="Oval 659">
                <a:extLst>
                  <a:ext uri="{FF2B5EF4-FFF2-40B4-BE49-F238E27FC236}">
                    <a16:creationId xmlns:a16="http://schemas.microsoft.com/office/drawing/2014/main" id="{8310DDD5-ECD2-4359-A055-C4205A90B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64" name="Oval 660">
                <a:extLst>
                  <a:ext uri="{FF2B5EF4-FFF2-40B4-BE49-F238E27FC236}">
                    <a16:creationId xmlns:a16="http://schemas.microsoft.com/office/drawing/2014/main" id="{2E8EEB2F-1467-4216-8E17-CE27AC29F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65" name="Rectangle 661">
                <a:extLst>
                  <a:ext uri="{FF2B5EF4-FFF2-40B4-BE49-F238E27FC236}">
                    <a16:creationId xmlns:a16="http://schemas.microsoft.com/office/drawing/2014/main" id="{4FA19E6D-E00E-4A8E-B784-586382F25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766" name="AutoShape 662">
              <a:extLst>
                <a:ext uri="{FF2B5EF4-FFF2-40B4-BE49-F238E27FC236}">
                  <a16:creationId xmlns:a16="http://schemas.microsoft.com/office/drawing/2014/main" id="{846463A0-4709-4333-BA9D-BB0DB770D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1861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67" name="AutoShape 663">
              <a:extLst>
                <a:ext uri="{FF2B5EF4-FFF2-40B4-BE49-F238E27FC236}">
                  <a16:creationId xmlns:a16="http://schemas.microsoft.com/office/drawing/2014/main" id="{56591842-455B-4012-829E-120D6B643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2218"/>
              <a:ext cx="362" cy="1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68" name="AutoShape 664">
              <a:extLst>
                <a:ext uri="{FF2B5EF4-FFF2-40B4-BE49-F238E27FC236}">
                  <a16:creationId xmlns:a16="http://schemas.microsoft.com/office/drawing/2014/main" id="{04D71E20-69E6-4E9B-8246-C39FFA5E9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2039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895" name="Group 791">
            <a:extLst>
              <a:ext uri="{FF2B5EF4-FFF2-40B4-BE49-F238E27FC236}">
                <a16:creationId xmlns:a16="http://schemas.microsoft.com/office/drawing/2014/main" id="{C911F9BE-7A56-43F6-B0EA-DE2C7D622042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141663"/>
            <a:ext cx="1587500" cy="830262"/>
            <a:chOff x="3800" y="794"/>
            <a:chExt cx="1000" cy="523"/>
          </a:xfrm>
        </p:grpSpPr>
        <p:sp>
          <p:nvSpPr>
            <p:cNvPr id="47773" name="Rectangle 669">
              <a:extLst>
                <a:ext uri="{FF2B5EF4-FFF2-40B4-BE49-F238E27FC236}">
                  <a16:creationId xmlns:a16="http://schemas.microsoft.com/office/drawing/2014/main" id="{5C5CF7D0-BE26-4EA0-8EE7-E7B547896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74" name="Rectangle 670">
              <a:extLst>
                <a:ext uri="{FF2B5EF4-FFF2-40B4-BE49-F238E27FC236}">
                  <a16:creationId xmlns:a16="http://schemas.microsoft.com/office/drawing/2014/main" id="{06516692-9470-4E75-9CF1-CBB742468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9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11" name="Rectangle 707">
              <a:extLst>
                <a:ext uri="{FF2B5EF4-FFF2-40B4-BE49-F238E27FC236}">
                  <a16:creationId xmlns:a16="http://schemas.microsoft.com/office/drawing/2014/main" id="{7358CDA2-E319-4AC6-B3A8-9285EBC2A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794"/>
              <a:ext cx="3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12" name="Rectangle 708">
              <a:extLst>
                <a:ext uri="{FF2B5EF4-FFF2-40B4-BE49-F238E27FC236}">
                  <a16:creationId xmlns:a16="http://schemas.microsoft.com/office/drawing/2014/main" id="{A821F736-AE5C-49CE-B579-B211B8B04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817" name="Group 713">
              <a:extLst>
                <a:ext uri="{FF2B5EF4-FFF2-40B4-BE49-F238E27FC236}">
                  <a16:creationId xmlns:a16="http://schemas.microsoft.com/office/drawing/2014/main" id="{FACF9102-E929-4100-BEFC-DDBBBAF00E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3" y="799"/>
              <a:ext cx="14" cy="14"/>
              <a:chOff x="5466" y="8664"/>
              <a:chExt cx="227" cy="227"/>
            </a:xfrm>
          </p:grpSpPr>
          <p:sp>
            <p:nvSpPr>
              <p:cNvPr id="47818" name="Oval 714">
                <a:extLst>
                  <a:ext uri="{FF2B5EF4-FFF2-40B4-BE49-F238E27FC236}">
                    <a16:creationId xmlns:a16="http://schemas.microsoft.com/office/drawing/2014/main" id="{9E530B6D-E74B-4572-A0A4-5AE2332FF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19" name="Oval 715">
                <a:extLst>
                  <a:ext uri="{FF2B5EF4-FFF2-40B4-BE49-F238E27FC236}">
                    <a16:creationId xmlns:a16="http://schemas.microsoft.com/office/drawing/2014/main" id="{AD413211-66D7-4779-808B-B99B507EB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0" name="Oval 716">
                <a:extLst>
                  <a:ext uri="{FF2B5EF4-FFF2-40B4-BE49-F238E27FC236}">
                    <a16:creationId xmlns:a16="http://schemas.microsoft.com/office/drawing/2014/main" id="{D49F81B4-1D19-4C64-9827-453C8DB1B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1" name="Rectangle 717">
                <a:extLst>
                  <a:ext uri="{FF2B5EF4-FFF2-40B4-BE49-F238E27FC236}">
                    <a16:creationId xmlns:a16="http://schemas.microsoft.com/office/drawing/2014/main" id="{4B1BAF74-70DE-42A2-90BD-F9C59088B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22" name="Group 718">
              <a:extLst>
                <a:ext uri="{FF2B5EF4-FFF2-40B4-BE49-F238E27FC236}">
                  <a16:creationId xmlns:a16="http://schemas.microsoft.com/office/drawing/2014/main" id="{58E660D9-799D-494C-8E1E-64564F2533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8" y="799"/>
              <a:ext cx="14" cy="14"/>
              <a:chOff x="5466" y="8664"/>
              <a:chExt cx="227" cy="227"/>
            </a:xfrm>
          </p:grpSpPr>
          <p:sp>
            <p:nvSpPr>
              <p:cNvPr id="47823" name="Oval 719">
                <a:extLst>
                  <a:ext uri="{FF2B5EF4-FFF2-40B4-BE49-F238E27FC236}">
                    <a16:creationId xmlns:a16="http://schemas.microsoft.com/office/drawing/2014/main" id="{BD1C98B6-BA5D-432C-AB24-D8FF3D5B0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4" name="Oval 720">
                <a:extLst>
                  <a:ext uri="{FF2B5EF4-FFF2-40B4-BE49-F238E27FC236}">
                    <a16:creationId xmlns:a16="http://schemas.microsoft.com/office/drawing/2014/main" id="{1781D9C9-C429-4013-BB40-F1EE025F8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5" name="Oval 721">
                <a:extLst>
                  <a:ext uri="{FF2B5EF4-FFF2-40B4-BE49-F238E27FC236}">
                    <a16:creationId xmlns:a16="http://schemas.microsoft.com/office/drawing/2014/main" id="{B9CF9F99-F457-48D0-B79B-68524B43D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6" name="Rectangle 722">
                <a:extLst>
                  <a:ext uri="{FF2B5EF4-FFF2-40B4-BE49-F238E27FC236}">
                    <a16:creationId xmlns:a16="http://schemas.microsoft.com/office/drawing/2014/main" id="{2076814C-F847-4E34-BB23-D75F67CC7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41" name="Group 737">
              <a:extLst>
                <a:ext uri="{FF2B5EF4-FFF2-40B4-BE49-F238E27FC236}">
                  <a16:creationId xmlns:a16="http://schemas.microsoft.com/office/drawing/2014/main" id="{1D795DC1-CF3A-4EFE-8162-F7B5E47FDD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814"/>
              <a:ext cx="301" cy="503"/>
              <a:chOff x="3800" y="814"/>
              <a:chExt cx="301" cy="503"/>
            </a:xfrm>
          </p:grpSpPr>
          <p:grpSp>
            <p:nvGrpSpPr>
              <p:cNvPr id="47839" name="Group 735">
                <a:extLst>
                  <a:ext uri="{FF2B5EF4-FFF2-40B4-BE49-F238E27FC236}">
                    <a16:creationId xmlns:a16="http://schemas.microsoft.com/office/drawing/2014/main" id="{C333D0B4-479F-4457-8762-AA7BCAB18B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3" y="1226"/>
                <a:ext cx="273" cy="91"/>
                <a:chOff x="3800" y="1253"/>
                <a:chExt cx="772" cy="91"/>
              </a:xfrm>
            </p:grpSpPr>
            <p:sp>
              <p:nvSpPr>
                <p:cNvPr id="47837" name="Rectangle 733">
                  <a:extLst>
                    <a:ext uri="{FF2B5EF4-FFF2-40B4-BE49-F238E27FC236}">
                      <a16:creationId xmlns:a16="http://schemas.microsoft.com/office/drawing/2014/main" id="{453480D8-0790-45D0-9BDA-0754E1653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838" name="Rectangle 734">
                  <a:extLst>
                    <a:ext uri="{FF2B5EF4-FFF2-40B4-BE49-F238E27FC236}">
                      <a16:creationId xmlns:a16="http://schemas.microsoft.com/office/drawing/2014/main" id="{3E74CECF-17B5-484F-94E9-D5FEFB7A0D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776" name="Rectangle 672">
                <a:extLst>
                  <a:ext uri="{FF2B5EF4-FFF2-40B4-BE49-F238E27FC236}">
                    <a16:creationId xmlns:a16="http://schemas.microsoft.com/office/drawing/2014/main" id="{AD3A5E83-A6E7-44E6-A9B6-D99D25069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77" name="Rectangle 673">
                <a:extLst>
                  <a:ext uri="{FF2B5EF4-FFF2-40B4-BE49-F238E27FC236}">
                    <a16:creationId xmlns:a16="http://schemas.microsoft.com/office/drawing/2014/main" id="{59BC1530-1512-4E41-AB80-A18BFB23C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78" name="Rectangle 674">
                <a:extLst>
                  <a:ext uri="{FF2B5EF4-FFF2-40B4-BE49-F238E27FC236}">
                    <a16:creationId xmlns:a16="http://schemas.microsoft.com/office/drawing/2014/main" id="{7CC5E0D5-C126-4162-AA55-8239A8BAA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7" name="Rectangle 723">
                <a:extLst>
                  <a:ext uri="{FF2B5EF4-FFF2-40B4-BE49-F238E27FC236}">
                    <a16:creationId xmlns:a16="http://schemas.microsoft.com/office/drawing/2014/main" id="{E0825A31-E258-444B-9AE6-16AD270B0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8" name="Rectangle 724">
                <a:extLst>
                  <a:ext uri="{FF2B5EF4-FFF2-40B4-BE49-F238E27FC236}">
                    <a16:creationId xmlns:a16="http://schemas.microsoft.com/office/drawing/2014/main" id="{5420F148-014C-4072-A888-DA325BB0D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2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1" name="Rectangle 727">
                <a:extLst>
                  <a:ext uri="{FF2B5EF4-FFF2-40B4-BE49-F238E27FC236}">
                    <a16:creationId xmlns:a16="http://schemas.microsoft.com/office/drawing/2014/main" id="{C0B298E2-6DF5-441E-BF41-146CE74C8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2" name="Rectangle 728">
                <a:extLst>
                  <a:ext uri="{FF2B5EF4-FFF2-40B4-BE49-F238E27FC236}">
                    <a16:creationId xmlns:a16="http://schemas.microsoft.com/office/drawing/2014/main" id="{73390F96-9608-41C0-BAB2-58E2E5559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5" name="Rectangle 731">
                <a:extLst>
                  <a:ext uri="{FF2B5EF4-FFF2-40B4-BE49-F238E27FC236}">
                    <a16:creationId xmlns:a16="http://schemas.microsoft.com/office/drawing/2014/main" id="{4959534B-313B-4F60-AE76-5E01A5191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6" name="Rectangle 732">
                <a:extLst>
                  <a:ext uri="{FF2B5EF4-FFF2-40B4-BE49-F238E27FC236}">
                    <a16:creationId xmlns:a16="http://schemas.microsoft.com/office/drawing/2014/main" id="{12A14677-5A06-4AF9-95E2-698F443A8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42" name="Group 738">
              <a:extLst>
                <a:ext uri="{FF2B5EF4-FFF2-40B4-BE49-F238E27FC236}">
                  <a16:creationId xmlns:a16="http://schemas.microsoft.com/office/drawing/2014/main" id="{35BD8FD7-31B1-4C6F-B980-D5D2B97714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9" y="814"/>
              <a:ext cx="301" cy="503"/>
              <a:chOff x="3800" y="814"/>
              <a:chExt cx="301" cy="503"/>
            </a:xfrm>
          </p:grpSpPr>
          <p:grpSp>
            <p:nvGrpSpPr>
              <p:cNvPr id="47843" name="Group 739">
                <a:extLst>
                  <a:ext uri="{FF2B5EF4-FFF2-40B4-BE49-F238E27FC236}">
                    <a16:creationId xmlns:a16="http://schemas.microsoft.com/office/drawing/2014/main" id="{5E7A4B33-D24B-47D6-8B19-B4D15FD314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3" y="1226"/>
                <a:ext cx="273" cy="91"/>
                <a:chOff x="3800" y="1253"/>
                <a:chExt cx="772" cy="91"/>
              </a:xfrm>
            </p:grpSpPr>
            <p:sp>
              <p:nvSpPr>
                <p:cNvPr id="47844" name="Rectangle 740">
                  <a:extLst>
                    <a:ext uri="{FF2B5EF4-FFF2-40B4-BE49-F238E27FC236}">
                      <a16:creationId xmlns:a16="http://schemas.microsoft.com/office/drawing/2014/main" id="{EB7AE446-B9A7-44A0-9114-FD9545D1D3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845" name="Rectangle 741">
                  <a:extLst>
                    <a:ext uri="{FF2B5EF4-FFF2-40B4-BE49-F238E27FC236}">
                      <a16:creationId xmlns:a16="http://schemas.microsoft.com/office/drawing/2014/main" id="{DD75F7F7-671B-469F-B6C0-70914CBA23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846" name="Rectangle 742">
                <a:extLst>
                  <a:ext uri="{FF2B5EF4-FFF2-40B4-BE49-F238E27FC236}">
                    <a16:creationId xmlns:a16="http://schemas.microsoft.com/office/drawing/2014/main" id="{5FF621E9-E1A7-4003-AC18-857DCE5D2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47" name="Rectangle 743">
                <a:extLst>
                  <a:ext uri="{FF2B5EF4-FFF2-40B4-BE49-F238E27FC236}">
                    <a16:creationId xmlns:a16="http://schemas.microsoft.com/office/drawing/2014/main" id="{D1971E99-52EE-45B5-A85F-FEE37DED3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48" name="Rectangle 744">
                <a:extLst>
                  <a:ext uri="{FF2B5EF4-FFF2-40B4-BE49-F238E27FC236}">
                    <a16:creationId xmlns:a16="http://schemas.microsoft.com/office/drawing/2014/main" id="{A0FB9B93-C490-4982-9924-BA829A2B5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49" name="Rectangle 745">
                <a:extLst>
                  <a:ext uri="{FF2B5EF4-FFF2-40B4-BE49-F238E27FC236}">
                    <a16:creationId xmlns:a16="http://schemas.microsoft.com/office/drawing/2014/main" id="{B442DE2F-8201-4005-A5B1-C16D7ED31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0" name="Rectangle 746">
                <a:extLst>
                  <a:ext uri="{FF2B5EF4-FFF2-40B4-BE49-F238E27FC236}">
                    <a16:creationId xmlns:a16="http://schemas.microsoft.com/office/drawing/2014/main" id="{7182B27D-2072-4651-9FFD-2A0CB9074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2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1" name="Rectangle 747">
                <a:extLst>
                  <a:ext uri="{FF2B5EF4-FFF2-40B4-BE49-F238E27FC236}">
                    <a16:creationId xmlns:a16="http://schemas.microsoft.com/office/drawing/2014/main" id="{A8057D55-0CCC-48EB-AD35-03F137374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2" name="Rectangle 748">
                <a:extLst>
                  <a:ext uri="{FF2B5EF4-FFF2-40B4-BE49-F238E27FC236}">
                    <a16:creationId xmlns:a16="http://schemas.microsoft.com/office/drawing/2014/main" id="{C049C40C-FB18-4689-B0EE-9A13A13EB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3" name="Rectangle 749">
                <a:extLst>
                  <a:ext uri="{FF2B5EF4-FFF2-40B4-BE49-F238E27FC236}">
                    <a16:creationId xmlns:a16="http://schemas.microsoft.com/office/drawing/2014/main" id="{A4B410A4-25BE-4286-90B8-B054CA2DA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4" name="Rectangle 750">
                <a:extLst>
                  <a:ext uri="{FF2B5EF4-FFF2-40B4-BE49-F238E27FC236}">
                    <a16:creationId xmlns:a16="http://schemas.microsoft.com/office/drawing/2014/main" id="{EFF11C32-D0E8-44CA-A604-7D0D36491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7910" name="Group 806">
            <a:extLst>
              <a:ext uri="{FF2B5EF4-FFF2-40B4-BE49-F238E27FC236}">
                <a16:creationId xmlns:a16="http://schemas.microsoft.com/office/drawing/2014/main" id="{8291C0D8-CC3D-43D7-AAB0-7B9811EA4FF7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1260475"/>
            <a:ext cx="1587500" cy="830263"/>
            <a:chOff x="4981" y="794"/>
            <a:chExt cx="1000" cy="523"/>
          </a:xfrm>
        </p:grpSpPr>
        <p:sp>
          <p:nvSpPr>
            <p:cNvPr id="47855" name="Rectangle 751">
              <a:extLst>
                <a:ext uri="{FF2B5EF4-FFF2-40B4-BE49-F238E27FC236}">
                  <a16:creationId xmlns:a16="http://schemas.microsoft.com/office/drawing/2014/main" id="{15045073-CD91-4625-85AE-6D295FFD1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rgbClr val="6C6C6C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56" name="Rectangle 752">
              <a:extLst>
                <a:ext uri="{FF2B5EF4-FFF2-40B4-BE49-F238E27FC236}">
                  <a16:creationId xmlns:a16="http://schemas.microsoft.com/office/drawing/2014/main" id="{ADA25EE0-7FC9-4F55-A728-8A8E53134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57" name="Rectangle 753">
              <a:extLst>
                <a:ext uri="{FF2B5EF4-FFF2-40B4-BE49-F238E27FC236}">
                  <a16:creationId xmlns:a16="http://schemas.microsoft.com/office/drawing/2014/main" id="{EBA5A1D9-CD04-4D66-B5E8-FB8708FE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1" y="794"/>
              <a:ext cx="3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58" name="Rectangle 754">
              <a:extLst>
                <a:ext uri="{FF2B5EF4-FFF2-40B4-BE49-F238E27FC236}">
                  <a16:creationId xmlns:a16="http://schemas.microsoft.com/office/drawing/2014/main" id="{1C2CE622-D12D-472B-9F45-6762E72C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859" name="Group 755">
              <a:extLst>
                <a:ext uri="{FF2B5EF4-FFF2-40B4-BE49-F238E27FC236}">
                  <a16:creationId xmlns:a16="http://schemas.microsoft.com/office/drawing/2014/main" id="{7CC04AA8-AA3F-48C4-A39E-F82F4BB2C1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4" y="799"/>
              <a:ext cx="14" cy="14"/>
              <a:chOff x="5466" y="8664"/>
              <a:chExt cx="227" cy="227"/>
            </a:xfrm>
          </p:grpSpPr>
          <p:sp>
            <p:nvSpPr>
              <p:cNvPr id="47860" name="Oval 756">
                <a:extLst>
                  <a:ext uri="{FF2B5EF4-FFF2-40B4-BE49-F238E27FC236}">
                    <a16:creationId xmlns:a16="http://schemas.microsoft.com/office/drawing/2014/main" id="{23787AA5-DB07-499F-BD6C-3AE6D6A84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1" name="Oval 757">
                <a:extLst>
                  <a:ext uri="{FF2B5EF4-FFF2-40B4-BE49-F238E27FC236}">
                    <a16:creationId xmlns:a16="http://schemas.microsoft.com/office/drawing/2014/main" id="{FF1CC587-BD95-423A-8528-BE47A6793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2" name="Oval 758">
                <a:extLst>
                  <a:ext uri="{FF2B5EF4-FFF2-40B4-BE49-F238E27FC236}">
                    <a16:creationId xmlns:a16="http://schemas.microsoft.com/office/drawing/2014/main" id="{1F194688-5F60-4AE2-A3B4-A4AAABABB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3" name="Rectangle 759">
                <a:extLst>
                  <a:ext uri="{FF2B5EF4-FFF2-40B4-BE49-F238E27FC236}">
                    <a16:creationId xmlns:a16="http://schemas.microsoft.com/office/drawing/2014/main" id="{77D7D700-32FD-455A-A61B-EF2B0EE9B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64" name="Group 760">
              <a:extLst>
                <a:ext uri="{FF2B5EF4-FFF2-40B4-BE49-F238E27FC236}">
                  <a16:creationId xmlns:a16="http://schemas.microsoft.com/office/drawing/2014/main" id="{19D99C06-7FC0-43A1-AB08-B48663E8DE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9" y="799"/>
              <a:ext cx="14" cy="14"/>
              <a:chOff x="5466" y="8664"/>
              <a:chExt cx="227" cy="227"/>
            </a:xfrm>
          </p:grpSpPr>
          <p:sp>
            <p:nvSpPr>
              <p:cNvPr id="47865" name="Oval 761">
                <a:extLst>
                  <a:ext uri="{FF2B5EF4-FFF2-40B4-BE49-F238E27FC236}">
                    <a16:creationId xmlns:a16="http://schemas.microsoft.com/office/drawing/2014/main" id="{52D3C96F-D2B0-41F8-8B8A-3FDEE2932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6" name="Oval 762">
                <a:extLst>
                  <a:ext uri="{FF2B5EF4-FFF2-40B4-BE49-F238E27FC236}">
                    <a16:creationId xmlns:a16="http://schemas.microsoft.com/office/drawing/2014/main" id="{B5590CD9-84E2-48B6-9D00-98D4FB1CE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7" name="Oval 763">
                <a:extLst>
                  <a:ext uri="{FF2B5EF4-FFF2-40B4-BE49-F238E27FC236}">
                    <a16:creationId xmlns:a16="http://schemas.microsoft.com/office/drawing/2014/main" id="{20EC796C-3BA3-4538-A70B-1E69F9BAF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8" name="Rectangle 764">
                <a:extLst>
                  <a:ext uri="{FF2B5EF4-FFF2-40B4-BE49-F238E27FC236}">
                    <a16:creationId xmlns:a16="http://schemas.microsoft.com/office/drawing/2014/main" id="{8F751831-D82B-4035-9C3C-50C7AC7E5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96" name="Group 792">
              <a:extLst>
                <a:ext uri="{FF2B5EF4-FFF2-40B4-BE49-F238E27FC236}">
                  <a16:creationId xmlns:a16="http://schemas.microsoft.com/office/drawing/2014/main" id="{CD402EF9-B52B-48C9-9345-04C204DE20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814"/>
              <a:ext cx="301" cy="503"/>
              <a:chOff x="4981" y="814"/>
              <a:chExt cx="301" cy="503"/>
            </a:xfrm>
          </p:grpSpPr>
          <p:grpSp>
            <p:nvGrpSpPr>
              <p:cNvPr id="47870" name="Group 766">
                <a:extLst>
                  <a:ext uri="{FF2B5EF4-FFF2-40B4-BE49-F238E27FC236}">
                    <a16:creationId xmlns:a16="http://schemas.microsoft.com/office/drawing/2014/main" id="{D341EC21-25D6-4FAC-933B-9A843BC8B4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4" y="1226"/>
                <a:ext cx="273" cy="91"/>
                <a:chOff x="3800" y="1253"/>
                <a:chExt cx="772" cy="91"/>
              </a:xfrm>
            </p:grpSpPr>
            <p:sp>
              <p:nvSpPr>
                <p:cNvPr id="47871" name="Rectangle 767">
                  <a:extLst>
                    <a:ext uri="{FF2B5EF4-FFF2-40B4-BE49-F238E27FC236}">
                      <a16:creationId xmlns:a16="http://schemas.microsoft.com/office/drawing/2014/main" id="{B36A8A25-08DF-4BB1-9181-44AA3B7AE0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872" name="Rectangle 768">
                  <a:extLst>
                    <a:ext uri="{FF2B5EF4-FFF2-40B4-BE49-F238E27FC236}">
                      <a16:creationId xmlns:a16="http://schemas.microsoft.com/office/drawing/2014/main" id="{28D44CF3-B2D6-4A8C-8852-919773F531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873" name="Rectangle 769">
                <a:extLst>
                  <a:ext uri="{FF2B5EF4-FFF2-40B4-BE49-F238E27FC236}">
                    <a16:creationId xmlns:a16="http://schemas.microsoft.com/office/drawing/2014/main" id="{E184B463-FDD5-4B92-B8BF-703CA2A4A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4" name="Rectangle 770">
                <a:extLst>
                  <a:ext uri="{FF2B5EF4-FFF2-40B4-BE49-F238E27FC236}">
                    <a16:creationId xmlns:a16="http://schemas.microsoft.com/office/drawing/2014/main" id="{FF3963FD-6971-459E-9F03-2BF401C60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5" name="Rectangle 771">
                <a:extLst>
                  <a:ext uri="{FF2B5EF4-FFF2-40B4-BE49-F238E27FC236}">
                    <a16:creationId xmlns:a16="http://schemas.microsoft.com/office/drawing/2014/main" id="{CC926613-F822-4891-BBB9-D190DAD05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6" name="Rectangle 772">
                <a:extLst>
                  <a:ext uri="{FF2B5EF4-FFF2-40B4-BE49-F238E27FC236}">
                    <a16:creationId xmlns:a16="http://schemas.microsoft.com/office/drawing/2014/main" id="{6CF57A94-CB8E-4A9C-8083-BD6D0CAE9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7" name="Rectangle 773">
                <a:extLst>
                  <a:ext uri="{FF2B5EF4-FFF2-40B4-BE49-F238E27FC236}">
                    <a16:creationId xmlns:a16="http://schemas.microsoft.com/office/drawing/2014/main" id="{D566D4C2-5887-48EF-9CB1-72997509D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3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8" name="Rectangle 774">
                <a:extLst>
                  <a:ext uri="{FF2B5EF4-FFF2-40B4-BE49-F238E27FC236}">
                    <a16:creationId xmlns:a16="http://schemas.microsoft.com/office/drawing/2014/main" id="{DE141B9B-242D-43EC-BD33-DF5127586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9" name="Rectangle 775">
                <a:extLst>
                  <a:ext uri="{FF2B5EF4-FFF2-40B4-BE49-F238E27FC236}">
                    <a16:creationId xmlns:a16="http://schemas.microsoft.com/office/drawing/2014/main" id="{9D61ACB0-3AC3-4E6C-9BD4-C1AA3B422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80" name="Rectangle 776">
                <a:extLst>
                  <a:ext uri="{FF2B5EF4-FFF2-40B4-BE49-F238E27FC236}">
                    <a16:creationId xmlns:a16="http://schemas.microsoft.com/office/drawing/2014/main" id="{578DF003-DDE3-4D5B-BF01-9704690FD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81" name="Rectangle 777">
                <a:extLst>
                  <a:ext uri="{FF2B5EF4-FFF2-40B4-BE49-F238E27FC236}">
                    <a16:creationId xmlns:a16="http://schemas.microsoft.com/office/drawing/2014/main" id="{0139FCC7-C7AD-4185-99FF-79F182086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97" name="Group 793">
              <a:extLst>
                <a:ext uri="{FF2B5EF4-FFF2-40B4-BE49-F238E27FC236}">
                  <a16:creationId xmlns:a16="http://schemas.microsoft.com/office/drawing/2014/main" id="{72E9042B-27F5-4CBC-A333-D35FBEFB54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814"/>
              <a:ext cx="301" cy="503"/>
              <a:chOff x="4981" y="814"/>
              <a:chExt cx="301" cy="503"/>
            </a:xfrm>
          </p:grpSpPr>
          <p:grpSp>
            <p:nvGrpSpPr>
              <p:cNvPr id="47898" name="Group 794">
                <a:extLst>
                  <a:ext uri="{FF2B5EF4-FFF2-40B4-BE49-F238E27FC236}">
                    <a16:creationId xmlns:a16="http://schemas.microsoft.com/office/drawing/2014/main" id="{17A1BC98-CCBB-4286-8AA7-3B342A638C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4" y="1226"/>
                <a:ext cx="273" cy="91"/>
                <a:chOff x="3800" y="1253"/>
                <a:chExt cx="772" cy="91"/>
              </a:xfrm>
            </p:grpSpPr>
            <p:sp>
              <p:nvSpPr>
                <p:cNvPr id="47899" name="Rectangle 795">
                  <a:extLst>
                    <a:ext uri="{FF2B5EF4-FFF2-40B4-BE49-F238E27FC236}">
                      <a16:creationId xmlns:a16="http://schemas.microsoft.com/office/drawing/2014/main" id="{3F9D9FFD-7B23-4240-AF6C-AEE3938A0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00" name="Rectangle 796">
                  <a:extLst>
                    <a:ext uri="{FF2B5EF4-FFF2-40B4-BE49-F238E27FC236}">
                      <a16:creationId xmlns:a16="http://schemas.microsoft.com/office/drawing/2014/main" id="{14BF353D-FC10-4CE2-A97E-A4E3C7B603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901" name="Rectangle 797">
                <a:extLst>
                  <a:ext uri="{FF2B5EF4-FFF2-40B4-BE49-F238E27FC236}">
                    <a16:creationId xmlns:a16="http://schemas.microsoft.com/office/drawing/2014/main" id="{4FEDC16F-C1F8-4410-9D14-D740930E1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2" name="Rectangle 798">
                <a:extLst>
                  <a:ext uri="{FF2B5EF4-FFF2-40B4-BE49-F238E27FC236}">
                    <a16:creationId xmlns:a16="http://schemas.microsoft.com/office/drawing/2014/main" id="{5B5E8029-3499-4564-8C9A-0213C2D10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3" name="Rectangle 799">
                <a:extLst>
                  <a:ext uri="{FF2B5EF4-FFF2-40B4-BE49-F238E27FC236}">
                    <a16:creationId xmlns:a16="http://schemas.microsoft.com/office/drawing/2014/main" id="{3DF72BF5-2B3B-401C-80A1-817D6AB96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4" name="Rectangle 800">
                <a:extLst>
                  <a:ext uri="{FF2B5EF4-FFF2-40B4-BE49-F238E27FC236}">
                    <a16:creationId xmlns:a16="http://schemas.microsoft.com/office/drawing/2014/main" id="{FB96D5E9-73CB-436B-AE1A-E70F64959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5" name="Rectangle 801">
                <a:extLst>
                  <a:ext uri="{FF2B5EF4-FFF2-40B4-BE49-F238E27FC236}">
                    <a16:creationId xmlns:a16="http://schemas.microsoft.com/office/drawing/2014/main" id="{F26741B9-F0F9-444D-9D19-B29136C60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3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6" name="Rectangle 802">
                <a:extLst>
                  <a:ext uri="{FF2B5EF4-FFF2-40B4-BE49-F238E27FC236}">
                    <a16:creationId xmlns:a16="http://schemas.microsoft.com/office/drawing/2014/main" id="{471961D3-8D15-4148-80F2-C9DBCAB7A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7" name="Rectangle 803">
                <a:extLst>
                  <a:ext uri="{FF2B5EF4-FFF2-40B4-BE49-F238E27FC236}">
                    <a16:creationId xmlns:a16="http://schemas.microsoft.com/office/drawing/2014/main" id="{3853652D-0672-4CD1-AC56-94FA08119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8" name="Rectangle 804">
                <a:extLst>
                  <a:ext uri="{FF2B5EF4-FFF2-40B4-BE49-F238E27FC236}">
                    <a16:creationId xmlns:a16="http://schemas.microsoft.com/office/drawing/2014/main" id="{577BEE25-5573-45FB-9857-12BBDBFBA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9" name="Rectangle 805">
                <a:extLst>
                  <a:ext uri="{FF2B5EF4-FFF2-40B4-BE49-F238E27FC236}">
                    <a16:creationId xmlns:a16="http://schemas.microsoft.com/office/drawing/2014/main" id="{A813BED6-936A-43F7-AAA2-1EC5CFFBB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4461455-8A7D-420D-ABE0-3AB4B0EBB023}"/>
              </a:ext>
            </a:extLst>
          </p:cNvPr>
          <p:cNvGrpSpPr/>
          <p:nvPr/>
        </p:nvGrpSpPr>
        <p:grpSpPr>
          <a:xfrm>
            <a:off x="6032500" y="1268413"/>
            <a:ext cx="1584325" cy="814387"/>
            <a:chOff x="6032500" y="1268413"/>
            <a:chExt cx="1584325" cy="814387"/>
          </a:xfrm>
        </p:grpSpPr>
        <p:sp>
          <p:nvSpPr>
            <p:cNvPr id="47912" name="Rectangle 808">
              <a:extLst>
                <a:ext uri="{FF2B5EF4-FFF2-40B4-BE49-F238E27FC236}">
                  <a16:creationId xmlns:a16="http://schemas.microsoft.com/office/drawing/2014/main" id="{E6518F9E-8AD7-4C0D-9347-457D3A5BB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1268413"/>
              <a:ext cx="1584325" cy="814387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3" name="Rectangle 809">
              <a:extLst>
                <a:ext uri="{FF2B5EF4-FFF2-40B4-BE49-F238E27FC236}">
                  <a16:creationId xmlns:a16="http://schemas.microsoft.com/office/drawing/2014/main" id="{BDB79AF4-3D79-4CD4-8BD4-F2961FD0B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1268413"/>
              <a:ext cx="1582738" cy="222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914" name="Group 810">
              <a:extLst>
                <a:ext uri="{FF2B5EF4-FFF2-40B4-BE49-F238E27FC236}">
                  <a16:creationId xmlns:a16="http://schemas.microsoft.com/office/drawing/2014/main" id="{727EB908-CBE3-4C28-BB32-31BDCADA1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32500" y="1292225"/>
              <a:ext cx="474663" cy="790575"/>
              <a:chOff x="4196" y="2202"/>
              <a:chExt cx="476" cy="792"/>
            </a:xfrm>
          </p:grpSpPr>
          <p:sp>
            <p:nvSpPr>
              <p:cNvPr id="47915" name="Rectangle 811">
                <a:extLst>
                  <a:ext uri="{FF2B5EF4-FFF2-40B4-BE49-F238E27FC236}">
                    <a16:creationId xmlns:a16="http://schemas.microsoft.com/office/drawing/2014/main" id="{0E5B2497-9BCC-4B15-B88A-C06743E1E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586"/>
                <a:ext cx="476" cy="40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16" name="Rectangle 812">
                <a:extLst>
                  <a:ext uri="{FF2B5EF4-FFF2-40B4-BE49-F238E27FC236}">
                    <a16:creationId xmlns:a16="http://schemas.microsoft.com/office/drawing/2014/main" id="{E129EF1D-0CBD-4210-A131-1B059C267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202"/>
                <a:ext cx="476" cy="20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17" name="Rectangle 813">
                <a:extLst>
                  <a:ext uri="{FF2B5EF4-FFF2-40B4-BE49-F238E27FC236}">
                    <a16:creationId xmlns:a16="http://schemas.microsoft.com/office/drawing/2014/main" id="{4878165C-DE3E-4AF7-AEAE-2ED8B092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404"/>
                <a:ext cx="476" cy="18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918" name="Group 814">
                <a:extLst>
                  <a:ext uri="{FF2B5EF4-FFF2-40B4-BE49-F238E27FC236}">
                    <a16:creationId xmlns:a16="http://schemas.microsoft.com/office/drawing/2014/main" id="{089A087E-D2EA-4828-9F53-48D0E7E886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234"/>
                <a:ext cx="205" cy="45"/>
                <a:chOff x="5194" y="8936"/>
                <a:chExt cx="680" cy="113"/>
              </a:xfrm>
            </p:grpSpPr>
            <p:sp>
              <p:nvSpPr>
                <p:cNvPr id="47919" name="AutoShape 815">
                  <a:extLst>
                    <a:ext uri="{FF2B5EF4-FFF2-40B4-BE49-F238E27FC236}">
                      <a16:creationId xmlns:a16="http://schemas.microsoft.com/office/drawing/2014/main" id="{17AC1A42-81F5-4E08-A56D-900DA171CA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0" name="AutoShape 816">
                  <a:extLst>
                    <a:ext uri="{FF2B5EF4-FFF2-40B4-BE49-F238E27FC236}">
                      <a16:creationId xmlns:a16="http://schemas.microsoft.com/office/drawing/2014/main" id="{ACCAAAD9-5D10-44EE-99E3-5E10F23BAD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21" name="Group 817">
                <a:extLst>
                  <a:ext uri="{FF2B5EF4-FFF2-40B4-BE49-F238E27FC236}">
                    <a16:creationId xmlns:a16="http://schemas.microsoft.com/office/drawing/2014/main" id="{201E0219-072B-4C76-AB0B-AE63C1D8FC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82" y="2234"/>
                <a:ext cx="22" cy="22"/>
                <a:chOff x="5466" y="8664"/>
                <a:chExt cx="227" cy="227"/>
              </a:xfrm>
            </p:grpSpPr>
            <p:sp>
              <p:nvSpPr>
                <p:cNvPr id="47922" name="Oval 818">
                  <a:extLst>
                    <a:ext uri="{FF2B5EF4-FFF2-40B4-BE49-F238E27FC236}">
                      <a16:creationId xmlns:a16="http://schemas.microsoft.com/office/drawing/2014/main" id="{F9343CC6-9FCB-4D04-B851-7B404C9BEF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2549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3" name="Oval 819">
                  <a:extLst>
                    <a:ext uri="{FF2B5EF4-FFF2-40B4-BE49-F238E27FC236}">
                      <a16:creationId xmlns:a16="http://schemas.microsoft.com/office/drawing/2014/main" id="{AD4D85C9-5A9E-43A4-93AD-47FF7E3277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4" name="Oval 820">
                  <a:extLst>
                    <a:ext uri="{FF2B5EF4-FFF2-40B4-BE49-F238E27FC236}">
                      <a16:creationId xmlns:a16="http://schemas.microsoft.com/office/drawing/2014/main" id="{16C14708-B097-4A1D-A077-B3FB2E0987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5" name="Rectangle 821">
                  <a:extLst>
                    <a:ext uri="{FF2B5EF4-FFF2-40B4-BE49-F238E27FC236}">
                      <a16:creationId xmlns:a16="http://schemas.microsoft.com/office/drawing/2014/main" id="{FF0D0011-ED71-4FF1-83E6-8BCCDDD2B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26" name="Group 822">
                <a:extLst>
                  <a:ext uri="{FF2B5EF4-FFF2-40B4-BE49-F238E27FC236}">
                    <a16:creationId xmlns:a16="http://schemas.microsoft.com/office/drawing/2014/main" id="{A1FB6766-9462-47A1-8883-98D9B5B9E0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427"/>
                <a:ext cx="205" cy="45"/>
                <a:chOff x="5194" y="8936"/>
                <a:chExt cx="680" cy="113"/>
              </a:xfrm>
            </p:grpSpPr>
            <p:sp>
              <p:nvSpPr>
                <p:cNvPr id="47927" name="AutoShape 823">
                  <a:extLst>
                    <a:ext uri="{FF2B5EF4-FFF2-40B4-BE49-F238E27FC236}">
                      <a16:creationId xmlns:a16="http://schemas.microsoft.com/office/drawing/2014/main" id="{3316B62F-F384-4D1C-9CAB-145108CC0A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8" name="AutoShape 824">
                  <a:extLst>
                    <a:ext uri="{FF2B5EF4-FFF2-40B4-BE49-F238E27FC236}">
                      <a16:creationId xmlns:a16="http://schemas.microsoft.com/office/drawing/2014/main" id="{002BBBA6-AAFD-47F4-BBBB-73B3B8681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29" name="Group 825">
                <a:extLst>
                  <a:ext uri="{FF2B5EF4-FFF2-40B4-BE49-F238E27FC236}">
                    <a16:creationId xmlns:a16="http://schemas.microsoft.com/office/drawing/2014/main" id="{2C1408F2-F287-4A7B-BD4D-9F1975A3D7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609"/>
                <a:ext cx="205" cy="45"/>
                <a:chOff x="5194" y="8936"/>
                <a:chExt cx="680" cy="113"/>
              </a:xfrm>
            </p:grpSpPr>
            <p:sp>
              <p:nvSpPr>
                <p:cNvPr id="47930" name="AutoShape 826">
                  <a:extLst>
                    <a:ext uri="{FF2B5EF4-FFF2-40B4-BE49-F238E27FC236}">
                      <a16:creationId xmlns:a16="http://schemas.microsoft.com/office/drawing/2014/main" id="{109B4844-5CC1-493D-8020-5B1AEEA2B4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31" name="AutoShape 827">
                  <a:extLst>
                    <a:ext uri="{FF2B5EF4-FFF2-40B4-BE49-F238E27FC236}">
                      <a16:creationId xmlns:a16="http://schemas.microsoft.com/office/drawing/2014/main" id="{00574F4E-7367-4629-A58B-FC8110658C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932" name="Group 828">
              <a:extLst>
                <a:ext uri="{FF2B5EF4-FFF2-40B4-BE49-F238E27FC236}">
                  <a16:creationId xmlns:a16="http://schemas.microsoft.com/office/drawing/2014/main" id="{45FFCE52-69FA-42F0-A12B-31A07B8CFB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163" y="1292225"/>
              <a:ext cx="474662" cy="790575"/>
              <a:chOff x="4196" y="2202"/>
              <a:chExt cx="476" cy="792"/>
            </a:xfrm>
          </p:grpSpPr>
          <p:sp>
            <p:nvSpPr>
              <p:cNvPr id="47933" name="Rectangle 829">
                <a:extLst>
                  <a:ext uri="{FF2B5EF4-FFF2-40B4-BE49-F238E27FC236}">
                    <a16:creationId xmlns:a16="http://schemas.microsoft.com/office/drawing/2014/main" id="{8F564A3F-47C8-45CF-8FFB-74F66EC12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586"/>
                <a:ext cx="476" cy="40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34" name="Rectangle 830">
                <a:extLst>
                  <a:ext uri="{FF2B5EF4-FFF2-40B4-BE49-F238E27FC236}">
                    <a16:creationId xmlns:a16="http://schemas.microsoft.com/office/drawing/2014/main" id="{C3FEEF03-629B-4A6D-ABDB-03F2FB3B7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202"/>
                <a:ext cx="476" cy="20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35" name="Rectangle 831">
                <a:extLst>
                  <a:ext uri="{FF2B5EF4-FFF2-40B4-BE49-F238E27FC236}">
                    <a16:creationId xmlns:a16="http://schemas.microsoft.com/office/drawing/2014/main" id="{6C32D475-1987-4FA3-AAEE-8DDC22841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404"/>
                <a:ext cx="476" cy="18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936" name="Group 832">
                <a:extLst>
                  <a:ext uri="{FF2B5EF4-FFF2-40B4-BE49-F238E27FC236}">
                    <a16:creationId xmlns:a16="http://schemas.microsoft.com/office/drawing/2014/main" id="{3B64AF86-60B4-40F0-A967-542F0F4FE1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234"/>
                <a:ext cx="205" cy="45"/>
                <a:chOff x="5194" y="8936"/>
                <a:chExt cx="680" cy="113"/>
              </a:xfrm>
            </p:grpSpPr>
            <p:sp>
              <p:nvSpPr>
                <p:cNvPr id="47937" name="AutoShape 833">
                  <a:extLst>
                    <a:ext uri="{FF2B5EF4-FFF2-40B4-BE49-F238E27FC236}">
                      <a16:creationId xmlns:a16="http://schemas.microsoft.com/office/drawing/2014/main" id="{CD904AEF-87C9-4A7F-8EA4-AE51AAC298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38" name="AutoShape 834">
                  <a:extLst>
                    <a:ext uri="{FF2B5EF4-FFF2-40B4-BE49-F238E27FC236}">
                      <a16:creationId xmlns:a16="http://schemas.microsoft.com/office/drawing/2014/main" id="{BE15298A-C697-47C0-9E7B-063F9758BC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39" name="Group 835">
                <a:extLst>
                  <a:ext uri="{FF2B5EF4-FFF2-40B4-BE49-F238E27FC236}">
                    <a16:creationId xmlns:a16="http://schemas.microsoft.com/office/drawing/2014/main" id="{77F8AD41-DBF1-4CD7-889E-DC1C0EC5B2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82" y="2234"/>
                <a:ext cx="22" cy="22"/>
                <a:chOff x="5466" y="8664"/>
                <a:chExt cx="227" cy="227"/>
              </a:xfrm>
            </p:grpSpPr>
            <p:sp>
              <p:nvSpPr>
                <p:cNvPr id="47940" name="Oval 836">
                  <a:extLst>
                    <a:ext uri="{FF2B5EF4-FFF2-40B4-BE49-F238E27FC236}">
                      <a16:creationId xmlns:a16="http://schemas.microsoft.com/office/drawing/2014/main" id="{C876C01F-692A-41D4-B415-7B09E9619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2549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1" name="Oval 837">
                  <a:extLst>
                    <a:ext uri="{FF2B5EF4-FFF2-40B4-BE49-F238E27FC236}">
                      <a16:creationId xmlns:a16="http://schemas.microsoft.com/office/drawing/2014/main" id="{88322B97-C0AC-49A1-A52D-3BA3ADD40F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2" name="Oval 838">
                  <a:extLst>
                    <a:ext uri="{FF2B5EF4-FFF2-40B4-BE49-F238E27FC236}">
                      <a16:creationId xmlns:a16="http://schemas.microsoft.com/office/drawing/2014/main" id="{F4FF0F2E-FEF6-46CB-9890-0AEA0E8A4E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3" name="Rectangle 839">
                  <a:extLst>
                    <a:ext uri="{FF2B5EF4-FFF2-40B4-BE49-F238E27FC236}">
                      <a16:creationId xmlns:a16="http://schemas.microsoft.com/office/drawing/2014/main" id="{42C6D35D-A14D-47F4-8DD8-702031F1D6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44" name="Group 840">
                <a:extLst>
                  <a:ext uri="{FF2B5EF4-FFF2-40B4-BE49-F238E27FC236}">
                    <a16:creationId xmlns:a16="http://schemas.microsoft.com/office/drawing/2014/main" id="{D69E2644-5099-452B-AAA7-55C82547D0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427"/>
                <a:ext cx="205" cy="45"/>
                <a:chOff x="5194" y="8936"/>
                <a:chExt cx="680" cy="113"/>
              </a:xfrm>
            </p:grpSpPr>
            <p:sp>
              <p:nvSpPr>
                <p:cNvPr id="47945" name="AutoShape 841">
                  <a:extLst>
                    <a:ext uri="{FF2B5EF4-FFF2-40B4-BE49-F238E27FC236}">
                      <a16:creationId xmlns:a16="http://schemas.microsoft.com/office/drawing/2014/main" id="{1870C8E0-B081-487F-8F4A-FBFD8DC0A4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6" name="AutoShape 842">
                  <a:extLst>
                    <a:ext uri="{FF2B5EF4-FFF2-40B4-BE49-F238E27FC236}">
                      <a16:creationId xmlns:a16="http://schemas.microsoft.com/office/drawing/2014/main" id="{F1EE6622-2128-45FE-8547-A2775361F4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47" name="Group 843">
                <a:extLst>
                  <a:ext uri="{FF2B5EF4-FFF2-40B4-BE49-F238E27FC236}">
                    <a16:creationId xmlns:a16="http://schemas.microsoft.com/office/drawing/2014/main" id="{849B3CA3-45CD-4BA6-ADD7-5D7DB207AA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609"/>
                <a:ext cx="205" cy="45"/>
                <a:chOff x="5194" y="8936"/>
                <a:chExt cx="680" cy="113"/>
              </a:xfrm>
            </p:grpSpPr>
            <p:sp>
              <p:nvSpPr>
                <p:cNvPr id="47948" name="AutoShape 844">
                  <a:extLst>
                    <a:ext uri="{FF2B5EF4-FFF2-40B4-BE49-F238E27FC236}">
                      <a16:creationId xmlns:a16="http://schemas.microsoft.com/office/drawing/2014/main" id="{74E9F582-7E38-4816-B641-1D635BD65A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9" name="AutoShape 845">
                  <a:extLst>
                    <a:ext uri="{FF2B5EF4-FFF2-40B4-BE49-F238E27FC236}">
                      <a16:creationId xmlns:a16="http://schemas.microsoft.com/office/drawing/2014/main" id="{32D089C5-D16A-4F3C-8EF2-E04BCE20B8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C292C59-79E8-404F-8C0A-0C1F28FD7A33}"/>
              </a:ext>
            </a:extLst>
          </p:cNvPr>
          <p:cNvGrpSpPr/>
          <p:nvPr/>
        </p:nvGrpSpPr>
        <p:grpSpPr>
          <a:xfrm>
            <a:off x="4130675" y="1268413"/>
            <a:ext cx="1654175" cy="839787"/>
            <a:chOff x="4130675" y="1268413"/>
            <a:chExt cx="1654175" cy="839787"/>
          </a:xfrm>
        </p:grpSpPr>
        <p:sp>
          <p:nvSpPr>
            <p:cNvPr id="47162" name="Rectangle 58">
              <a:extLst>
                <a:ext uri="{FF2B5EF4-FFF2-40B4-BE49-F238E27FC236}">
                  <a16:creationId xmlns:a16="http://schemas.microsoft.com/office/drawing/2014/main" id="{92C2D19E-8EE7-4FA3-8324-2A3BBA681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268413"/>
              <a:ext cx="1584325" cy="647700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5" name="Rectangle 61">
              <a:extLst>
                <a:ext uri="{FF2B5EF4-FFF2-40B4-BE49-F238E27FC236}">
                  <a16:creationId xmlns:a16="http://schemas.microsoft.com/office/drawing/2014/main" id="{7D3E2D13-7892-4314-B7EA-366B35834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595438"/>
              <a:ext cx="474662" cy="32067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6" name="Rectangle 62">
              <a:extLst>
                <a:ext uri="{FF2B5EF4-FFF2-40B4-BE49-F238E27FC236}">
                  <a16:creationId xmlns:a16="http://schemas.microsoft.com/office/drawing/2014/main" id="{53C79108-E0DE-4E54-97DC-E21D75229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292225"/>
              <a:ext cx="474662" cy="15875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7" name="Rectangle 63">
              <a:extLst>
                <a:ext uri="{FF2B5EF4-FFF2-40B4-BE49-F238E27FC236}">
                  <a16:creationId xmlns:a16="http://schemas.microsoft.com/office/drawing/2014/main" id="{0E6B2128-005A-454E-8F60-5EA504104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450975"/>
              <a:ext cx="474662" cy="14446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9" name="AutoShape 65">
              <a:extLst>
                <a:ext uri="{FF2B5EF4-FFF2-40B4-BE49-F238E27FC236}">
                  <a16:creationId xmlns:a16="http://schemas.microsoft.com/office/drawing/2014/main" id="{B65E840E-5424-482C-8C21-10C90334DF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80706" y="1232694"/>
              <a:ext cx="34925" cy="204788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0" name="AutoShape 66">
              <a:extLst>
                <a:ext uri="{FF2B5EF4-FFF2-40B4-BE49-F238E27FC236}">
                  <a16:creationId xmlns:a16="http://schemas.microsoft.com/office/drawing/2014/main" id="{C7A2EA51-0529-41BA-BAD6-D3E33B219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1322388"/>
              <a:ext cx="192088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2" name="Oval 68">
              <a:extLst>
                <a:ext uri="{FF2B5EF4-FFF2-40B4-BE49-F238E27FC236}">
                  <a16:creationId xmlns:a16="http://schemas.microsoft.com/office/drawing/2014/main" id="{69904BD6-05A9-4C42-9F12-4F1E3EB90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013" y="1317625"/>
              <a:ext cx="22225" cy="17463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549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3" name="Oval 69">
              <a:extLst>
                <a:ext uri="{FF2B5EF4-FFF2-40B4-BE49-F238E27FC236}">
                  <a16:creationId xmlns:a16="http://schemas.microsoft.com/office/drawing/2014/main" id="{F749E2BA-DFF3-4C48-BC66-26254B0D1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600" y="1319213"/>
              <a:ext cx="19050" cy="1428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4" name="Oval 70">
              <a:extLst>
                <a:ext uri="{FF2B5EF4-FFF2-40B4-BE49-F238E27FC236}">
                  <a16:creationId xmlns:a16="http://schemas.microsoft.com/office/drawing/2014/main" id="{1CF2B5B9-761E-4404-BAA9-284CE1A12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1363" y="1322388"/>
              <a:ext cx="9525" cy="793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8588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5" name="Rectangle 71">
              <a:extLst>
                <a:ext uri="{FF2B5EF4-FFF2-40B4-BE49-F238E27FC236}">
                  <a16:creationId xmlns:a16="http://schemas.microsoft.com/office/drawing/2014/main" id="{4D3FCD3A-B672-42F1-9D06-1161C4806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6125" y="1322388"/>
              <a:ext cx="0" cy="793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7" name="AutoShape 73">
              <a:extLst>
                <a:ext uri="{FF2B5EF4-FFF2-40B4-BE49-F238E27FC236}">
                  <a16:creationId xmlns:a16="http://schemas.microsoft.com/office/drawing/2014/main" id="{6C496381-5615-412D-BED6-4A87C64542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80706" y="1385094"/>
              <a:ext cx="34925" cy="204788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8" name="AutoShape 74">
              <a:extLst>
                <a:ext uri="{FF2B5EF4-FFF2-40B4-BE49-F238E27FC236}">
                  <a16:creationId xmlns:a16="http://schemas.microsoft.com/office/drawing/2014/main" id="{465AE07C-AAB7-4596-9D3B-6D3CAE154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1474788"/>
              <a:ext cx="192088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0" name="AutoShape 76">
              <a:extLst>
                <a:ext uri="{FF2B5EF4-FFF2-40B4-BE49-F238E27FC236}">
                  <a16:creationId xmlns:a16="http://schemas.microsoft.com/office/drawing/2014/main" id="{1F64991F-8A6E-4C35-B1F7-849C3D8148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80706" y="1527969"/>
              <a:ext cx="34925" cy="204788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1" name="AutoShape 77">
              <a:extLst>
                <a:ext uri="{FF2B5EF4-FFF2-40B4-BE49-F238E27FC236}">
                  <a16:creationId xmlns:a16="http://schemas.microsoft.com/office/drawing/2014/main" id="{C3E4A925-B7C6-4DE9-992D-AA64F4366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1617663"/>
              <a:ext cx="192088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3" name="Rectangle 79">
              <a:extLst>
                <a:ext uri="{FF2B5EF4-FFF2-40B4-BE49-F238E27FC236}">
                  <a16:creationId xmlns:a16="http://schemas.microsoft.com/office/drawing/2014/main" id="{DDF1F682-831A-441A-B890-EDD87850C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0500" y="1595438"/>
              <a:ext cx="474663" cy="32067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4" name="Rectangle 80">
              <a:extLst>
                <a:ext uri="{FF2B5EF4-FFF2-40B4-BE49-F238E27FC236}">
                  <a16:creationId xmlns:a16="http://schemas.microsoft.com/office/drawing/2014/main" id="{BFFB7498-1294-429D-903A-336571DF3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0500" y="1292225"/>
              <a:ext cx="474663" cy="15875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5" name="Rectangle 81">
              <a:extLst>
                <a:ext uri="{FF2B5EF4-FFF2-40B4-BE49-F238E27FC236}">
                  <a16:creationId xmlns:a16="http://schemas.microsoft.com/office/drawing/2014/main" id="{295E0AD1-F33D-4840-953A-F60E091E2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0500" y="1450975"/>
              <a:ext cx="474663" cy="14446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7" name="AutoShape 83">
              <a:extLst>
                <a:ext uri="{FF2B5EF4-FFF2-40B4-BE49-F238E27FC236}">
                  <a16:creationId xmlns:a16="http://schemas.microsoft.com/office/drawing/2014/main" id="{727781C9-B938-4437-BC49-EFCA25EFBF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90369" y="1232694"/>
              <a:ext cx="34925" cy="204787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8" name="AutoShape 84">
              <a:extLst>
                <a:ext uri="{FF2B5EF4-FFF2-40B4-BE49-F238E27FC236}">
                  <a16:creationId xmlns:a16="http://schemas.microsoft.com/office/drawing/2014/main" id="{A5E675B0-7305-4578-AC14-4E042320C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1322388"/>
              <a:ext cx="192087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0" name="Oval 86">
              <a:extLst>
                <a:ext uri="{FF2B5EF4-FFF2-40B4-BE49-F238E27FC236}">
                  <a16:creationId xmlns:a16="http://schemas.microsoft.com/office/drawing/2014/main" id="{679CD5B2-69EE-440A-8ABE-BF174B660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4675" y="1317625"/>
              <a:ext cx="22225" cy="17463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549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1" name="Oval 87">
              <a:extLst>
                <a:ext uri="{FF2B5EF4-FFF2-40B4-BE49-F238E27FC236}">
                  <a16:creationId xmlns:a16="http://schemas.microsoft.com/office/drawing/2014/main" id="{0D135DB1-38F7-4839-BD4E-40CF5E5D6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263" y="1319213"/>
              <a:ext cx="19050" cy="1428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2" name="Oval 88">
              <a:extLst>
                <a:ext uri="{FF2B5EF4-FFF2-40B4-BE49-F238E27FC236}">
                  <a16:creationId xmlns:a16="http://schemas.microsoft.com/office/drawing/2014/main" id="{008790C0-EA30-4CEB-816B-FA50BE3BC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1322388"/>
              <a:ext cx="9525" cy="793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8588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3" name="Rectangle 89">
              <a:extLst>
                <a:ext uri="{FF2B5EF4-FFF2-40B4-BE49-F238E27FC236}">
                  <a16:creationId xmlns:a16="http://schemas.microsoft.com/office/drawing/2014/main" id="{78A10AB1-716F-4C2D-8F59-AEC2C230A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788" y="1322388"/>
              <a:ext cx="0" cy="793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5" name="AutoShape 91">
              <a:extLst>
                <a:ext uri="{FF2B5EF4-FFF2-40B4-BE49-F238E27FC236}">
                  <a16:creationId xmlns:a16="http://schemas.microsoft.com/office/drawing/2014/main" id="{55F26199-4C13-4E42-88E1-C47E8A3C61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90369" y="1385094"/>
              <a:ext cx="34925" cy="204787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6" name="AutoShape 92">
              <a:extLst>
                <a:ext uri="{FF2B5EF4-FFF2-40B4-BE49-F238E27FC236}">
                  <a16:creationId xmlns:a16="http://schemas.microsoft.com/office/drawing/2014/main" id="{4DC7F1FE-6CED-4F97-95E3-658822B82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1474788"/>
              <a:ext cx="192087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8" name="AutoShape 94">
              <a:extLst>
                <a:ext uri="{FF2B5EF4-FFF2-40B4-BE49-F238E27FC236}">
                  <a16:creationId xmlns:a16="http://schemas.microsoft.com/office/drawing/2014/main" id="{2472D115-DED1-447C-BD39-83CE7CDCEC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90369" y="1527969"/>
              <a:ext cx="34925" cy="204787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9" name="AutoShape 95">
              <a:extLst>
                <a:ext uri="{FF2B5EF4-FFF2-40B4-BE49-F238E27FC236}">
                  <a16:creationId xmlns:a16="http://schemas.microsoft.com/office/drawing/2014/main" id="{D0A6BD79-4257-41A8-9EC8-C46CAE96D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1617663"/>
              <a:ext cx="192087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955" name="Group 851">
              <a:extLst>
                <a:ext uri="{FF2B5EF4-FFF2-40B4-BE49-F238E27FC236}">
                  <a16:creationId xmlns:a16="http://schemas.microsoft.com/office/drawing/2014/main" id="{638A85B5-A735-496C-BD15-67A39FB498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60838" y="1916113"/>
              <a:ext cx="71437" cy="192087"/>
              <a:chOff x="2621" y="1207"/>
              <a:chExt cx="45" cy="121"/>
            </a:xfrm>
          </p:grpSpPr>
          <p:sp>
            <p:nvSpPr>
              <p:cNvPr id="47950" name="AutoShape 846">
                <a:extLst>
                  <a:ext uri="{FF2B5EF4-FFF2-40B4-BE49-F238E27FC236}">
                    <a16:creationId xmlns:a16="http://schemas.microsoft.com/office/drawing/2014/main" id="{AAB709F7-CBF9-49F1-B121-2F38A56F5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207"/>
                <a:ext cx="45" cy="10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1" name="Rectangle 847">
                <a:extLst>
                  <a:ext uri="{FF2B5EF4-FFF2-40B4-BE49-F238E27FC236}">
                    <a16:creationId xmlns:a16="http://schemas.microsoft.com/office/drawing/2014/main" id="{F9618D36-A1DF-4C54-B96E-F3704B8B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316"/>
                <a:ext cx="15" cy="12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956" name="Group 852">
              <a:extLst>
                <a:ext uri="{FF2B5EF4-FFF2-40B4-BE49-F238E27FC236}">
                  <a16:creationId xmlns:a16="http://schemas.microsoft.com/office/drawing/2014/main" id="{B6ED40E7-A2D3-4B34-AEE7-CF0505E209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3725" y="1916113"/>
              <a:ext cx="71438" cy="192087"/>
              <a:chOff x="2621" y="1207"/>
              <a:chExt cx="45" cy="121"/>
            </a:xfrm>
          </p:grpSpPr>
          <p:sp>
            <p:nvSpPr>
              <p:cNvPr id="47957" name="AutoShape 853">
                <a:extLst>
                  <a:ext uri="{FF2B5EF4-FFF2-40B4-BE49-F238E27FC236}">
                    <a16:creationId xmlns:a16="http://schemas.microsoft.com/office/drawing/2014/main" id="{8E069EE0-49C7-4C54-A32F-B1EC72DDE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207"/>
                <a:ext cx="45" cy="10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8" name="Rectangle 854">
                <a:extLst>
                  <a:ext uri="{FF2B5EF4-FFF2-40B4-BE49-F238E27FC236}">
                    <a16:creationId xmlns:a16="http://schemas.microsoft.com/office/drawing/2014/main" id="{F24C469A-D212-43FD-B584-B772E2916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316"/>
                <a:ext cx="15" cy="12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963" name="Rectangle 859">
              <a:extLst>
                <a:ext uri="{FF2B5EF4-FFF2-40B4-BE49-F238E27FC236}">
                  <a16:creationId xmlns:a16="http://schemas.microsoft.com/office/drawing/2014/main" id="{DD28AF00-1A0C-486F-AB9C-31E51EEEC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0675" y="1268413"/>
              <a:ext cx="1654175" cy="222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65" name="Rectangle 861">
              <a:extLst>
                <a:ext uri="{FF2B5EF4-FFF2-40B4-BE49-F238E27FC236}">
                  <a16:creationId xmlns:a16="http://schemas.microsoft.com/office/drawing/2014/main" id="{89F02EE2-99B6-45BC-8882-E68DCF6C8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5" y="1292225"/>
              <a:ext cx="628650" cy="6985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977" name="Group 873">
            <a:extLst>
              <a:ext uri="{FF2B5EF4-FFF2-40B4-BE49-F238E27FC236}">
                <a16:creationId xmlns:a16="http://schemas.microsoft.com/office/drawing/2014/main" id="{3EF0BBA4-80B5-40F4-9718-E21D76C6379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084763"/>
            <a:ext cx="1584325" cy="909637"/>
            <a:chOff x="262" y="527"/>
            <a:chExt cx="2449" cy="1406"/>
          </a:xfrm>
        </p:grpSpPr>
        <p:grpSp>
          <p:nvGrpSpPr>
            <p:cNvPr id="47978" name="Group 874">
              <a:extLst>
                <a:ext uri="{FF2B5EF4-FFF2-40B4-BE49-F238E27FC236}">
                  <a16:creationId xmlns:a16="http://schemas.microsoft.com/office/drawing/2014/main" id="{70136635-EE6B-483F-9B21-5970865886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434"/>
              <a:ext cx="862" cy="499"/>
              <a:chOff x="1442" y="2659"/>
              <a:chExt cx="862" cy="499"/>
            </a:xfrm>
          </p:grpSpPr>
          <p:sp>
            <p:nvSpPr>
              <p:cNvPr id="47979" name="Freeform 875">
                <a:extLst>
                  <a:ext uri="{FF2B5EF4-FFF2-40B4-BE49-F238E27FC236}">
                    <a16:creationId xmlns:a16="http://schemas.microsoft.com/office/drawing/2014/main" id="{007ADFA3-E935-44D3-A74F-2F1CFAA4D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0" name="Freeform 876">
                <a:extLst>
                  <a:ext uri="{FF2B5EF4-FFF2-40B4-BE49-F238E27FC236}">
                    <a16:creationId xmlns:a16="http://schemas.microsoft.com/office/drawing/2014/main" id="{E9C819A9-4B4A-4043-A11E-622E9D1D5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1" name="Line 877">
                <a:extLst>
                  <a:ext uri="{FF2B5EF4-FFF2-40B4-BE49-F238E27FC236}">
                    <a16:creationId xmlns:a16="http://schemas.microsoft.com/office/drawing/2014/main" id="{8998CB38-7D29-4FB6-A625-5B1B273C67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2" name="Line 878">
                <a:extLst>
                  <a:ext uri="{FF2B5EF4-FFF2-40B4-BE49-F238E27FC236}">
                    <a16:creationId xmlns:a16="http://schemas.microsoft.com/office/drawing/2014/main" id="{102CB2BD-8E05-4115-A1D8-CFE356B29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3" name="Line 879">
                <a:extLst>
                  <a:ext uri="{FF2B5EF4-FFF2-40B4-BE49-F238E27FC236}">
                    <a16:creationId xmlns:a16="http://schemas.microsoft.com/office/drawing/2014/main" id="{1737BF0E-FD2E-4B7D-A0CB-6DBB1E6903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4" name="Line 880">
                <a:extLst>
                  <a:ext uri="{FF2B5EF4-FFF2-40B4-BE49-F238E27FC236}">
                    <a16:creationId xmlns:a16="http://schemas.microsoft.com/office/drawing/2014/main" id="{FC21656C-EDBC-4D9F-BE43-5A1C36C467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5" name="Line 881">
                <a:extLst>
                  <a:ext uri="{FF2B5EF4-FFF2-40B4-BE49-F238E27FC236}">
                    <a16:creationId xmlns:a16="http://schemas.microsoft.com/office/drawing/2014/main" id="{6C1B9F99-FF84-4B23-8453-E79278220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6" name="Freeform 882">
                <a:extLst>
                  <a:ext uri="{FF2B5EF4-FFF2-40B4-BE49-F238E27FC236}">
                    <a16:creationId xmlns:a16="http://schemas.microsoft.com/office/drawing/2014/main" id="{E1C2C9DD-202B-4417-BAA3-97D6E01C6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7" name="Freeform 883">
                <a:extLst>
                  <a:ext uri="{FF2B5EF4-FFF2-40B4-BE49-F238E27FC236}">
                    <a16:creationId xmlns:a16="http://schemas.microsoft.com/office/drawing/2014/main" id="{7E6BF5FB-5122-499C-B73B-9F72D009A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8" name="Freeform 884">
                <a:extLst>
                  <a:ext uri="{FF2B5EF4-FFF2-40B4-BE49-F238E27FC236}">
                    <a16:creationId xmlns:a16="http://schemas.microsoft.com/office/drawing/2014/main" id="{F3411D71-4504-47FB-A354-5CF490D1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89" name="Group 885">
              <a:extLst>
                <a:ext uri="{FF2B5EF4-FFF2-40B4-BE49-F238E27FC236}">
                  <a16:creationId xmlns:a16="http://schemas.microsoft.com/office/drawing/2014/main" id="{9D3878E8-0DA0-4E2A-9B5A-6BA40F3EBDB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849" y="1434"/>
              <a:ext cx="862" cy="499"/>
              <a:chOff x="1442" y="2659"/>
              <a:chExt cx="862" cy="499"/>
            </a:xfrm>
          </p:grpSpPr>
          <p:sp>
            <p:nvSpPr>
              <p:cNvPr id="47990" name="Freeform 886">
                <a:extLst>
                  <a:ext uri="{FF2B5EF4-FFF2-40B4-BE49-F238E27FC236}">
                    <a16:creationId xmlns:a16="http://schemas.microsoft.com/office/drawing/2014/main" id="{6651F2E5-1903-4F90-A52A-93DF76845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1" name="Freeform 887">
                <a:extLst>
                  <a:ext uri="{FF2B5EF4-FFF2-40B4-BE49-F238E27FC236}">
                    <a16:creationId xmlns:a16="http://schemas.microsoft.com/office/drawing/2014/main" id="{0C329EAB-88F9-48B2-98B6-D62B9BCFF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2" name="Line 888">
                <a:extLst>
                  <a:ext uri="{FF2B5EF4-FFF2-40B4-BE49-F238E27FC236}">
                    <a16:creationId xmlns:a16="http://schemas.microsoft.com/office/drawing/2014/main" id="{4EDFAC12-46C9-4A3F-B835-4068AF6307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3" name="Line 889">
                <a:extLst>
                  <a:ext uri="{FF2B5EF4-FFF2-40B4-BE49-F238E27FC236}">
                    <a16:creationId xmlns:a16="http://schemas.microsoft.com/office/drawing/2014/main" id="{9C052137-F9E0-4C48-BA15-41E8D4922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4" name="Line 890">
                <a:extLst>
                  <a:ext uri="{FF2B5EF4-FFF2-40B4-BE49-F238E27FC236}">
                    <a16:creationId xmlns:a16="http://schemas.microsoft.com/office/drawing/2014/main" id="{8711112F-B3C1-440C-9715-D62934809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5" name="Line 891">
                <a:extLst>
                  <a:ext uri="{FF2B5EF4-FFF2-40B4-BE49-F238E27FC236}">
                    <a16:creationId xmlns:a16="http://schemas.microsoft.com/office/drawing/2014/main" id="{84C22BA4-6DBE-44FF-A9B9-5369EFDEB3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6" name="Line 892">
                <a:extLst>
                  <a:ext uri="{FF2B5EF4-FFF2-40B4-BE49-F238E27FC236}">
                    <a16:creationId xmlns:a16="http://schemas.microsoft.com/office/drawing/2014/main" id="{A04AFB53-6402-4705-9A89-E11996CC2A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7" name="Freeform 893">
                <a:extLst>
                  <a:ext uri="{FF2B5EF4-FFF2-40B4-BE49-F238E27FC236}">
                    <a16:creationId xmlns:a16="http://schemas.microsoft.com/office/drawing/2014/main" id="{6FFEA3D2-2E62-4D0B-AFDB-74052B485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8" name="Freeform 894">
                <a:extLst>
                  <a:ext uri="{FF2B5EF4-FFF2-40B4-BE49-F238E27FC236}">
                    <a16:creationId xmlns:a16="http://schemas.microsoft.com/office/drawing/2014/main" id="{5DE8F608-F8B5-4B04-8FB5-B67ADA336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9" name="Freeform 895">
                <a:extLst>
                  <a:ext uri="{FF2B5EF4-FFF2-40B4-BE49-F238E27FC236}">
                    <a16:creationId xmlns:a16="http://schemas.microsoft.com/office/drawing/2014/main" id="{A9A29328-5784-48A0-B9B3-52AE213D5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00" name="AutoShape 896">
              <a:extLst>
                <a:ext uri="{FF2B5EF4-FFF2-40B4-BE49-F238E27FC236}">
                  <a16:creationId xmlns:a16="http://schemas.microsoft.com/office/drawing/2014/main" id="{2604FCFE-49BE-44A8-A1FF-B72B25982F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527"/>
              <a:ext cx="2449" cy="90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01" name="AutoShape 897">
              <a:extLst>
                <a:ext uri="{FF2B5EF4-FFF2-40B4-BE49-F238E27FC236}">
                  <a16:creationId xmlns:a16="http://schemas.microsoft.com/office/drawing/2014/main" id="{3DB8D8AD-23F5-40BA-9BF5-5D6FC49B3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434"/>
              <a:ext cx="2449" cy="45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02" name="AutoShape 898">
              <a:extLst>
                <a:ext uri="{FF2B5EF4-FFF2-40B4-BE49-F238E27FC236}">
                  <a16:creationId xmlns:a16="http://schemas.microsoft.com/office/drawing/2014/main" id="{D6AD916A-CDE6-4B63-B219-CFB9B2805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1434"/>
              <a:ext cx="2348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03" name="Group 899">
            <a:extLst>
              <a:ext uri="{FF2B5EF4-FFF2-40B4-BE49-F238E27FC236}">
                <a16:creationId xmlns:a16="http://schemas.microsoft.com/office/drawing/2014/main" id="{43265A9C-2ABE-4D8B-AFBC-FFE5ADF3021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084763"/>
            <a:ext cx="1584325" cy="909637"/>
            <a:chOff x="217" y="2568"/>
            <a:chExt cx="2450" cy="1406"/>
          </a:xfrm>
        </p:grpSpPr>
        <p:grpSp>
          <p:nvGrpSpPr>
            <p:cNvPr id="48004" name="Group 900">
              <a:extLst>
                <a:ext uri="{FF2B5EF4-FFF2-40B4-BE49-F238E27FC236}">
                  <a16:creationId xmlns:a16="http://schemas.microsoft.com/office/drawing/2014/main" id="{F6A43D45-69FE-4C25-B5E3-4D9E052962E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805" y="3475"/>
              <a:ext cx="862" cy="499"/>
              <a:chOff x="1442" y="2659"/>
              <a:chExt cx="862" cy="499"/>
            </a:xfrm>
          </p:grpSpPr>
          <p:sp>
            <p:nvSpPr>
              <p:cNvPr id="48005" name="Freeform 901">
                <a:extLst>
                  <a:ext uri="{FF2B5EF4-FFF2-40B4-BE49-F238E27FC236}">
                    <a16:creationId xmlns:a16="http://schemas.microsoft.com/office/drawing/2014/main" id="{D3C9D0BB-76CC-4276-8C5B-B3C94898A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6" name="Freeform 902">
                <a:extLst>
                  <a:ext uri="{FF2B5EF4-FFF2-40B4-BE49-F238E27FC236}">
                    <a16:creationId xmlns:a16="http://schemas.microsoft.com/office/drawing/2014/main" id="{34889778-6E23-46BF-904A-85F33C31A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7" name="Line 903">
                <a:extLst>
                  <a:ext uri="{FF2B5EF4-FFF2-40B4-BE49-F238E27FC236}">
                    <a16:creationId xmlns:a16="http://schemas.microsoft.com/office/drawing/2014/main" id="{60C6F851-962A-4AAB-8517-40F419123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8" name="Line 904">
                <a:extLst>
                  <a:ext uri="{FF2B5EF4-FFF2-40B4-BE49-F238E27FC236}">
                    <a16:creationId xmlns:a16="http://schemas.microsoft.com/office/drawing/2014/main" id="{077D8012-B29E-4492-9A54-E74D4885B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9" name="Line 905">
                <a:extLst>
                  <a:ext uri="{FF2B5EF4-FFF2-40B4-BE49-F238E27FC236}">
                    <a16:creationId xmlns:a16="http://schemas.microsoft.com/office/drawing/2014/main" id="{1A2E20E1-836F-4A49-8052-7C399DA9A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0" name="Line 906">
                <a:extLst>
                  <a:ext uri="{FF2B5EF4-FFF2-40B4-BE49-F238E27FC236}">
                    <a16:creationId xmlns:a16="http://schemas.microsoft.com/office/drawing/2014/main" id="{B7DF35F0-F01B-4A27-AC1E-7E5E4E3EE0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1" name="Line 907">
                <a:extLst>
                  <a:ext uri="{FF2B5EF4-FFF2-40B4-BE49-F238E27FC236}">
                    <a16:creationId xmlns:a16="http://schemas.microsoft.com/office/drawing/2014/main" id="{CBCABF13-12E3-4FFF-ABC7-2096DD8410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2" name="Freeform 908">
                <a:extLst>
                  <a:ext uri="{FF2B5EF4-FFF2-40B4-BE49-F238E27FC236}">
                    <a16:creationId xmlns:a16="http://schemas.microsoft.com/office/drawing/2014/main" id="{87CFE4C7-B522-4272-A9E2-204C31C88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3" name="Freeform 909">
                <a:extLst>
                  <a:ext uri="{FF2B5EF4-FFF2-40B4-BE49-F238E27FC236}">
                    <a16:creationId xmlns:a16="http://schemas.microsoft.com/office/drawing/2014/main" id="{4F96CF86-2768-40C0-95AD-578072C3C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4" name="Freeform 910">
                <a:extLst>
                  <a:ext uri="{FF2B5EF4-FFF2-40B4-BE49-F238E27FC236}">
                    <a16:creationId xmlns:a16="http://schemas.microsoft.com/office/drawing/2014/main" id="{29C2A0AE-D935-45EB-B64E-E2E443A6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15" name="Group 911">
              <a:extLst>
                <a:ext uri="{FF2B5EF4-FFF2-40B4-BE49-F238E27FC236}">
                  <a16:creationId xmlns:a16="http://schemas.microsoft.com/office/drawing/2014/main" id="{8BDA8536-A365-45C5-B9E9-E2BD50064C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475"/>
              <a:ext cx="862" cy="499"/>
              <a:chOff x="1442" y="2659"/>
              <a:chExt cx="862" cy="499"/>
            </a:xfrm>
          </p:grpSpPr>
          <p:sp>
            <p:nvSpPr>
              <p:cNvPr id="48016" name="Freeform 912">
                <a:extLst>
                  <a:ext uri="{FF2B5EF4-FFF2-40B4-BE49-F238E27FC236}">
                    <a16:creationId xmlns:a16="http://schemas.microsoft.com/office/drawing/2014/main" id="{62D7C89C-4DA9-4388-9680-A0B90005A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7" name="Freeform 913">
                <a:extLst>
                  <a:ext uri="{FF2B5EF4-FFF2-40B4-BE49-F238E27FC236}">
                    <a16:creationId xmlns:a16="http://schemas.microsoft.com/office/drawing/2014/main" id="{DBC861DB-B374-4BEB-83D8-EF94DEA9B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8" name="Line 914">
                <a:extLst>
                  <a:ext uri="{FF2B5EF4-FFF2-40B4-BE49-F238E27FC236}">
                    <a16:creationId xmlns:a16="http://schemas.microsoft.com/office/drawing/2014/main" id="{1DDF1FEB-8BF9-4E1E-809C-3712EC358A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9" name="Line 915">
                <a:extLst>
                  <a:ext uri="{FF2B5EF4-FFF2-40B4-BE49-F238E27FC236}">
                    <a16:creationId xmlns:a16="http://schemas.microsoft.com/office/drawing/2014/main" id="{E554F44C-304A-4943-9512-2F88F45F0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0" name="Line 916">
                <a:extLst>
                  <a:ext uri="{FF2B5EF4-FFF2-40B4-BE49-F238E27FC236}">
                    <a16:creationId xmlns:a16="http://schemas.microsoft.com/office/drawing/2014/main" id="{E46EF8E4-ED70-4194-ABA8-D8AC63234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1" name="Line 917">
                <a:extLst>
                  <a:ext uri="{FF2B5EF4-FFF2-40B4-BE49-F238E27FC236}">
                    <a16:creationId xmlns:a16="http://schemas.microsoft.com/office/drawing/2014/main" id="{840056D8-D2DD-44C7-9DF0-9909E85D9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2" name="Line 918">
                <a:extLst>
                  <a:ext uri="{FF2B5EF4-FFF2-40B4-BE49-F238E27FC236}">
                    <a16:creationId xmlns:a16="http://schemas.microsoft.com/office/drawing/2014/main" id="{A829E0FA-3912-44C7-A9DA-F0CEFCE99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3" name="Freeform 919">
                <a:extLst>
                  <a:ext uri="{FF2B5EF4-FFF2-40B4-BE49-F238E27FC236}">
                    <a16:creationId xmlns:a16="http://schemas.microsoft.com/office/drawing/2014/main" id="{B657BA26-6BB6-40F7-9E3C-E3115A69D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4" name="Freeform 920">
                <a:extLst>
                  <a:ext uri="{FF2B5EF4-FFF2-40B4-BE49-F238E27FC236}">
                    <a16:creationId xmlns:a16="http://schemas.microsoft.com/office/drawing/2014/main" id="{A32CAA5E-519C-40F0-BA28-FC00D63E1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5" name="Freeform 921">
                <a:extLst>
                  <a:ext uri="{FF2B5EF4-FFF2-40B4-BE49-F238E27FC236}">
                    <a16:creationId xmlns:a16="http://schemas.microsoft.com/office/drawing/2014/main" id="{B17598AC-01A6-4D1B-BA03-07687BFD3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26" name="AutoShape 922">
              <a:extLst>
                <a:ext uri="{FF2B5EF4-FFF2-40B4-BE49-F238E27FC236}">
                  <a16:creationId xmlns:a16="http://schemas.microsoft.com/office/drawing/2014/main" id="{A2567349-E7C0-412A-85A2-9601885730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7" y="2568"/>
              <a:ext cx="2449" cy="90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9F3A5">
                    <a:gamma/>
                    <a:shade val="46275"/>
                    <a:invGamma/>
                  </a:srgbClr>
                </a:gs>
                <a:gs pos="100000">
                  <a:srgbClr val="F9F3A5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27" name="AutoShape 923">
              <a:extLst>
                <a:ext uri="{FF2B5EF4-FFF2-40B4-BE49-F238E27FC236}">
                  <a16:creationId xmlns:a16="http://schemas.microsoft.com/office/drawing/2014/main" id="{09FA354D-9F11-43BE-8F58-C0CA8268F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475"/>
              <a:ext cx="2449" cy="45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9F3A5"/>
                </a:gs>
                <a:gs pos="100000">
                  <a:srgbClr val="F9F3A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28" name="AutoShape 924">
              <a:extLst>
                <a:ext uri="{FF2B5EF4-FFF2-40B4-BE49-F238E27FC236}">
                  <a16:creationId xmlns:a16="http://schemas.microsoft.com/office/drawing/2014/main" id="{487D89F9-4D05-4774-8BB3-52FE65C0C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475"/>
              <a:ext cx="2348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29" name="Group 925">
            <a:extLst>
              <a:ext uri="{FF2B5EF4-FFF2-40B4-BE49-F238E27FC236}">
                <a16:creationId xmlns:a16="http://schemas.microsoft.com/office/drawing/2014/main" id="{4ACC6726-9C51-434B-9162-4BA5AFE8919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084763"/>
            <a:ext cx="1584325" cy="909637"/>
            <a:chOff x="3528" y="2568"/>
            <a:chExt cx="2450" cy="1406"/>
          </a:xfrm>
        </p:grpSpPr>
        <p:grpSp>
          <p:nvGrpSpPr>
            <p:cNvPr id="48030" name="Group 926">
              <a:extLst>
                <a:ext uri="{FF2B5EF4-FFF2-40B4-BE49-F238E27FC236}">
                  <a16:creationId xmlns:a16="http://schemas.microsoft.com/office/drawing/2014/main" id="{FEED3F77-22FD-4B3C-B40B-ADE08E003F0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116" y="3475"/>
              <a:ext cx="862" cy="499"/>
              <a:chOff x="1442" y="2659"/>
              <a:chExt cx="862" cy="499"/>
            </a:xfrm>
          </p:grpSpPr>
          <p:sp>
            <p:nvSpPr>
              <p:cNvPr id="48031" name="Freeform 927">
                <a:extLst>
                  <a:ext uri="{FF2B5EF4-FFF2-40B4-BE49-F238E27FC236}">
                    <a16:creationId xmlns:a16="http://schemas.microsoft.com/office/drawing/2014/main" id="{83195726-E4CB-4C05-B879-295D96890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2" name="Freeform 928">
                <a:extLst>
                  <a:ext uri="{FF2B5EF4-FFF2-40B4-BE49-F238E27FC236}">
                    <a16:creationId xmlns:a16="http://schemas.microsoft.com/office/drawing/2014/main" id="{04968B11-5D04-46A5-BE97-6ED6C4EBD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3" name="Line 929">
                <a:extLst>
                  <a:ext uri="{FF2B5EF4-FFF2-40B4-BE49-F238E27FC236}">
                    <a16:creationId xmlns:a16="http://schemas.microsoft.com/office/drawing/2014/main" id="{5235D8D9-28D7-465A-864C-DDD1F0A98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4" name="Line 930">
                <a:extLst>
                  <a:ext uri="{FF2B5EF4-FFF2-40B4-BE49-F238E27FC236}">
                    <a16:creationId xmlns:a16="http://schemas.microsoft.com/office/drawing/2014/main" id="{0500DCF9-9A7E-43B4-80DD-12346E24F6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5" name="Line 931">
                <a:extLst>
                  <a:ext uri="{FF2B5EF4-FFF2-40B4-BE49-F238E27FC236}">
                    <a16:creationId xmlns:a16="http://schemas.microsoft.com/office/drawing/2014/main" id="{5BBFDD0A-D519-4549-900A-A5FB98294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6" name="Line 932">
                <a:extLst>
                  <a:ext uri="{FF2B5EF4-FFF2-40B4-BE49-F238E27FC236}">
                    <a16:creationId xmlns:a16="http://schemas.microsoft.com/office/drawing/2014/main" id="{EC4815DA-4D02-4C9D-9B05-F48F1AC61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7" name="Line 933">
                <a:extLst>
                  <a:ext uri="{FF2B5EF4-FFF2-40B4-BE49-F238E27FC236}">
                    <a16:creationId xmlns:a16="http://schemas.microsoft.com/office/drawing/2014/main" id="{E6B4F379-180C-4AFA-963A-903201A7D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8" name="Freeform 934">
                <a:extLst>
                  <a:ext uri="{FF2B5EF4-FFF2-40B4-BE49-F238E27FC236}">
                    <a16:creationId xmlns:a16="http://schemas.microsoft.com/office/drawing/2014/main" id="{64119D30-0642-4A00-BF29-5C15AA1D2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9" name="Freeform 935">
                <a:extLst>
                  <a:ext uri="{FF2B5EF4-FFF2-40B4-BE49-F238E27FC236}">
                    <a16:creationId xmlns:a16="http://schemas.microsoft.com/office/drawing/2014/main" id="{74D01DC2-1420-41ED-99D2-63E930213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0" name="Freeform 936">
                <a:extLst>
                  <a:ext uri="{FF2B5EF4-FFF2-40B4-BE49-F238E27FC236}">
                    <a16:creationId xmlns:a16="http://schemas.microsoft.com/office/drawing/2014/main" id="{279B6CDC-F685-4DAE-8F22-B19F21ABC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41" name="Group 937">
              <a:extLst>
                <a:ext uri="{FF2B5EF4-FFF2-40B4-BE49-F238E27FC236}">
                  <a16:creationId xmlns:a16="http://schemas.microsoft.com/office/drawing/2014/main" id="{CA278249-60BB-4B10-B142-92B5978CAB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3475"/>
              <a:ext cx="862" cy="499"/>
              <a:chOff x="1442" y="2659"/>
              <a:chExt cx="862" cy="499"/>
            </a:xfrm>
          </p:grpSpPr>
          <p:sp>
            <p:nvSpPr>
              <p:cNvPr id="48042" name="Freeform 938">
                <a:extLst>
                  <a:ext uri="{FF2B5EF4-FFF2-40B4-BE49-F238E27FC236}">
                    <a16:creationId xmlns:a16="http://schemas.microsoft.com/office/drawing/2014/main" id="{9E40D6F5-6515-44F7-BBBC-AB7792F3A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3" name="Freeform 939">
                <a:extLst>
                  <a:ext uri="{FF2B5EF4-FFF2-40B4-BE49-F238E27FC236}">
                    <a16:creationId xmlns:a16="http://schemas.microsoft.com/office/drawing/2014/main" id="{6ED60B57-F474-4925-8F34-89983FDA3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4" name="Line 940">
                <a:extLst>
                  <a:ext uri="{FF2B5EF4-FFF2-40B4-BE49-F238E27FC236}">
                    <a16:creationId xmlns:a16="http://schemas.microsoft.com/office/drawing/2014/main" id="{9D03E3FC-D563-4232-8DC6-8CE7479D3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5" name="Line 941">
                <a:extLst>
                  <a:ext uri="{FF2B5EF4-FFF2-40B4-BE49-F238E27FC236}">
                    <a16:creationId xmlns:a16="http://schemas.microsoft.com/office/drawing/2014/main" id="{51A88756-A890-4F64-A98E-8D5EA25139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6" name="Line 942">
                <a:extLst>
                  <a:ext uri="{FF2B5EF4-FFF2-40B4-BE49-F238E27FC236}">
                    <a16:creationId xmlns:a16="http://schemas.microsoft.com/office/drawing/2014/main" id="{8C6EF57B-41C9-4E52-9E6D-1F53E6833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7" name="Line 943">
                <a:extLst>
                  <a:ext uri="{FF2B5EF4-FFF2-40B4-BE49-F238E27FC236}">
                    <a16:creationId xmlns:a16="http://schemas.microsoft.com/office/drawing/2014/main" id="{124D7327-7862-4578-ACDB-AD26A5139E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8" name="Line 944">
                <a:extLst>
                  <a:ext uri="{FF2B5EF4-FFF2-40B4-BE49-F238E27FC236}">
                    <a16:creationId xmlns:a16="http://schemas.microsoft.com/office/drawing/2014/main" id="{4A0E1B3B-0946-4B3F-90FB-32FF753FD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9" name="Freeform 945">
                <a:extLst>
                  <a:ext uri="{FF2B5EF4-FFF2-40B4-BE49-F238E27FC236}">
                    <a16:creationId xmlns:a16="http://schemas.microsoft.com/office/drawing/2014/main" id="{32FB296A-E14F-4580-A29D-B83D3DF58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50" name="Freeform 946">
                <a:extLst>
                  <a:ext uri="{FF2B5EF4-FFF2-40B4-BE49-F238E27FC236}">
                    <a16:creationId xmlns:a16="http://schemas.microsoft.com/office/drawing/2014/main" id="{0939E540-B61D-4768-8EDF-8321A6824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51" name="Freeform 947">
                <a:extLst>
                  <a:ext uri="{FF2B5EF4-FFF2-40B4-BE49-F238E27FC236}">
                    <a16:creationId xmlns:a16="http://schemas.microsoft.com/office/drawing/2014/main" id="{BF44DB81-318B-4555-A819-44FA58C48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52" name="AutoShape 948">
              <a:extLst>
                <a:ext uri="{FF2B5EF4-FFF2-40B4-BE49-F238E27FC236}">
                  <a16:creationId xmlns:a16="http://schemas.microsoft.com/office/drawing/2014/main" id="{1F3D7123-408F-4B63-86E8-F07B9500F74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28" y="2568"/>
              <a:ext cx="2449" cy="90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gamma/>
                    <a:shade val="46275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53" name="AutoShape 949">
              <a:extLst>
                <a:ext uri="{FF2B5EF4-FFF2-40B4-BE49-F238E27FC236}">
                  <a16:creationId xmlns:a16="http://schemas.microsoft.com/office/drawing/2014/main" id="{BD9D4A8B-2C5F-4F41-9DCB-F37913DBA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475"/>
              <a:ext cx="2449" cy="45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54" name="AutoShape 950">
              <a:extLst>
                <a:ext uri="{FF2B5EF4-FFF2-40B4-BE49-F238E27FC236}">
                  <a16:creationId xmlns:a16="http://schemas.microsoft.com/office/drawing/2014/main" id="{7178F3CF-F564-473D-8454-5539AE8F7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475"/>
              <a:ext cx="2348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55" name="Group 951">
            <a:extLst>
              <a:ext uri="{FF2B5EF4-FFF2-40B4-BE49-F238E27FC236}">
                <a16:creationId xmlns:a16="http://schemas.microsoft.com/office/drawing/2014/main" id="{E92B4CAD-5B2E-41BC-9A1D-66CFA67169DD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013325"/>
            <a:ext cx="1584325" cy="1001713"/>
            <a:chOff x="1124" y="1661"/>
            <a:chExt cx="1633" cy="1089"/>
          </a:xfrm>
        </p:grpSpPr>
        <p:sp>
          <p:nvSpPr>
            <p:cNvPr id="48056" name="Freeform 952">
              <a:extLst>
                <a:ext uri="{FF2B5EF4-FFF2-40B4-BE49-F238E27FC236}">
                  <a16:creationId xmlns:a16="http://schemas.microsoft.com/office/drawing/2014/main" id="{D168B6AD-0114-466E-9CA1-E38B3E6DD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295"/>
              <a:ext cx="262" cy="455"/>
            </a:xfrm>
            <a:custGeom>
              <a:avLst/>
              <a:gdLst>
                <a:gd name="T0" fmla="*/ 0 w 262"/>
                <a:gd name="T1" fmla="*/ 0 h 455"/>
                <a:gd name="T2" fmla="*/ 246 w 262"/>
                <a:gd name="T3" fmla="*/ 453 h 455"/>
                <a:gd name="T4" fmla="*/ 262 w 262"/>
                <a:gd name="T5" fmla="*/ 455 h 455"/>
                <a:gd name="T6" fmla="*/ 35 w 262"/>
                <a:gd name="T7" fmla="*/ 1 h 455"/>
                <a:gd name="T8" fmla="*/ 0 w 262"/>
                <a:gd name="T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55">
                  <a:moveTo>
                    <a:pt x="0" y="0"/>
                  </a:moveTo>
                  <a:lnTo>
                    <a:pt x="246" y="453"/>
                  </a:lnTo>
                  <a:lnTo>
                    <a:pt x="262" y="455"/>
                  </a:lnTo>
                  <a:lnTo>
                    <a:pt x="35" y="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057" name="Freeform 953">
              <a:extLst>
                <a:ext uri="{FF2B5EF4-FFF2-40B4-BE49-F238E27FC236}">
                  <a16:creationId xmlns:a16="http://schemas.microsoft.com/office/drawing/2014/main" id="{AFD05F8D-D49A-4FC2-BA20-D012A156A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" y="2296"/>
              <a:ext cx="317" cy="454"/>
            </a:xfrm>
            <a:custGeom>
              <a:avLst/>
              <a:gdLst>
                <a:gd name="T0" fmla="*/ 0 w 317"/>
                <a:gd name="T1" fmla="*/ 0 h 454"/>
                <a:gd name="T2" fmla="*/ 317 w 317"/>
                <a:gd name="T3" fmla="*/ 0 h 454"/>
                <a:gd name="T4" fmla="*/ 226 w 317"/>
                <a:gd name="T5" fmla="*/ 454 h 454"/>
                <a:gd name="T6" fmla="*/ 0 w 317"/>
                <a:gd name="T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454">
                  <a:moveTo>
                    <a:pt x="0" y="0"/>
                  </a:moveTo>
                  <a:lnTo>
                    <a:pt x="317" y="0"/>
                  </a:lnTo>
                  <a:lnTo>
                    <a:pt x="226" y="4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8058" name="Group 954">
              <a:extLst>
                <a:ext uri="{FF2B5EF4-FFF2-40B4-BE49-F238E27FC236}">
                  <a16:creationId xmlns:a16="http://schemas.microsoft.com/office/drawing/2014/main" id="{FF96D9A7-DC47-47EE-B2CD-A32EE2DB890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986" y="2296"/>
              <a:ext cx="734" cy="454"/>
              <a:chOff x="1442" y="2659"/>
              <a:chExt cx="862" cy="499"/>
            </a:xfrm>
          </p:grpSpPr>
          <p:sp>
            <p:nvSpPr>
              <p:cNvPr id="48059" name="Freeform 955">
                <a:extLst>
                  <a:ext uri="{FF2B5EF4-FFF2-40B4-BE49-F238E27FC236}">
                    <a16:creationId xmlns:a16="http://schemas.microsoft.com/office/drawing/2014/main" id="{C8755F30-CE66-42C4-9446-B1E745724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0" name="Freeform 956">
                <a:extLst>
                  <a:ext uri="{FF2B5EF4-FFF2-40B4-BE49-F238E27FC236}">
                    <a16:creationId xmlns:a16="http://schemas.microsoft.com/office/drawing/2014/main" id="{FCAED04C-27B7-4194-AB74-CD0F94DA9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1" name="Line 957">
                <a:extLst>
                  <a:ext uri="{FF2B5EF4-FFF2-40B4-BE49-F238E27FC236}">
                    <a16:creationId xmlns:a16="http://schemas.microsoft.com/office/drawing/2014/main" id="{D37BDC05-C995-435C-BCBC-4A6272EEF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2" name="Line 958">
                <a:extLst>
                  <a:ext uri="{FF2B5EF4-FFF2-40B4-BE49-F238E27FC236}">
                    <a16:creationId xmlns:a16="http://schemas.microsoft.com/office/drawing/2014/main" id="{97CC0D69-86A9-4FD2-8833-7050F8376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3" name="Line 959">
                <a:extLst>
                  <a:ext uri="{FF2B5EF4-FFF2-40B4-BE49-F238E27FC236}">
                    <a16:creationId xmlns:a16="http://schemas.microsoft.com/office/drawing/2014/main" id="{92AC1480-2194-4BF3-976F-06FEBD963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4" name="Line 960">
                <a:extLst>
                  <a:ext uri="{FF2B5EF4-FFF2-40B4-BE49-F238E27FC236}">
                    <a16:creationId xmlns:a16="http://schemas.microsoft.com/office/drawing/2014/main" id="{B4D561DE-F627-411E-AC14-4C82BACC2E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5" name="Line 961">
                <a:extLst>
                  <a:ext uri="{FF2B5EF4-FFF2-40B4-BE49-F238E27FC236}">
                    <a16:creationId xmlns:a16="http://schemas.microsoft.com/office/drawing/2014/main" id="{D4AB0166-7C97-4A8F-9AC9-D7FF2F090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6" name="Freeform 962">
                <a:extLst>
                  <a:ext uri="{FF2B5EF4-FFF2-40B4-BE49-F238E27FC236}">
                    <a16:creationId xmlns:a16="http://schemas.microsoft.com/office/drawing/2014/main" id="{ED2D3916-6EFA-402F-8904-34F8C36F0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7" name="Freeform 963">
                <a:extLst>
                  <a:ext uri="{FF2B5EF4-FFF2-40B4-BE49-F238E27FC236}">
                    <a16:creationId xmlns:a16="http://schemas.microsoft.com/office/drawing/2014/main" id="{EBD9F3DB-C388-4255-8600-6CCF5E480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8" name="Freeform 964">
                <a:extLst>
                  <a:ext uri="{FF2B5EF4-FFF2-40B4-BE49-F238E27FC236}">
                    <a16:creationId xmlns:a16="http://schemas.microsoft.com/office/drawing/2014/main" id="{67AA6824-FEF5-4616-BD31-EF566CD30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69" name="AutoShape 965">
              <a:extLst>
                <a:ext uri="{FF2B5EF4-FFF2-40B4-BE49-F238E27FC236}">
                  <a16:creationId xmlns:a16="http://schemas.microsoft.com/office/drawing/2014/main" id="{FB530939-9B48-4E3A-95B5-32D94508F0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124" y="1661"/>
              <a:ext cx="1633" cy="64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70" name="AutoShape 966">
              <a:extLst>
                <a:ext uri="{FF2B5EF4-FFF2-40B4-BE49-F238E27FC236}">
                  <a16:creationId xmlns:a16="http://schemas.microsoft.com/office/drawing/2014/main" id="{C113FF02-C19E-4F9A-A617-CF310BFF2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308"/>
              <a:ext cx="1633" cy="38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71" name="AutoShape 967">
              <a:extLst>
                <a:ext uri="{FF2B5EF4-FFF2-40B4-BE49-F238E27FC236}">
                  <a16:creationId xmlns:a16="http://schemas.microsoft.com/office/drawing/2014/main" id="{61E3177E-8EA2-4F9F-9753-90F165B36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" y="2308"/>
              <a:ext cx="1566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72" name="Group 968">
            <a:extLst>
              <a:ext uri="{FF2B5EF4-FFF2-40B4-BE49-F238E27FC236}">
                <a16:creationId xmlns:a16="http://schemas.microsoft.com/office/drawing/2014/main" id="{A7342639-56EF-48D6-96CB-99CBFB87EC1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013325"/>
            <a:ext cx="1584325" cy="1003300"/>
            <a:chOff x="2893" y="1661"/>
            <a:chExt cx="1633" cy="1090"/>
          </a:xfrm>
        </p:grpSpPr>
        <p:grpSp>
          <p:nvGrpSpPr>
            <p:cNvPr id="48073" name="Group 969">
              <a:extLst>
                <a:ext uri="{FF2B5EF4-FFF2-40B4-BE49-F238E27FC236}">
                  <a16:creationId xmlns:a16="http://schemas.microsoft.com/office/drawing/2014/main" id="{7A5EC53E-1DED-4C46-801E-0EC42942EF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1" y="2295"/>
              <a:ext cx="1596" cy="456"/>
              <a:chOff x="2903" y="2295"/>
              <a:chExt cx="1596" cy="456"/>
            </a:xfrm>
          </p:grpSpPr>
          <p:grpSp>
            <p:nvGrpSpPr>
              <p:cNvPr id="48074" name="Group 970">
                <a:extLst>
                  <a:ext uri="{FF2B5EF4-FFF2-40B4-BE49-F238E27FC236}">
                    <a16:creationId xmlns:a16="http://schemas.microsoft.com/office/drawing/2014/main" id="{418D712F-246B-4AD5-8ED9-38B0693EFA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03" y="2295"/>
                <a:ext cx="353" cy="455"/>
                <a:chOff x="2903" y="2295"/>
                <a:chExt cx="353" cy="455"/>
              </a:xfrm>
            </p:grpSpPr>
            <p:sp>
              <p:nvSpPr>
                <p:cNvPr id="48075" name="Freeform 971">
                  <a:extLst>
                    <a:ext uri="{FF2B5EF4-FFF2-40B4-BE49-F238E27FC236}">
                      <a16:creationId xmlns:a16="http://schemas.microsoft.com/office/drawing/2014/main" id="{C8BF80BA-EE5D-4DB2-82C9-FAB2CB883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3" y="2295"/>
                  <a:ext cx="262" cy="455"/>
                </a:xfrm>
                <a:custGeom>
                  <a:avLst/>
                  <a:gdLst>
                    <a:gd name="T0" fmla="*/ 0 w 262"/>
                    <a:gd name="T1" fmla="*/ 0 h 455"/>
                    <a:gd name="T2" fmla="*/ 246 w 262"/>
                    <a:gd name="T3" fmla="*/ 453 h 455"/>
                    <a:gd name="T4" fmla="*/ 262 w 262"/>
                    <a:gd name="T5" fmla="*/ 455 h 455"/>
                    <a:gd name="T6" fmla="*/ 35 w 262"/>
                    <a:gd name="T7" fmla="*/ 1 h 455"/>
                    <a:gd name="T8" fmla="*/ 0 w 262"/>
                    <a:gd name="T9" fmla="*/ 0 h 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2" h="455">
                      <a:moveTo>
                        <a:pt x="0" y="0"/>
                      </a:moveTo>
                      <a:lnTo>
                        <a:pt x="246" y="453"/>
                      </a:lnTo>
                      <a:lnTo>
                        <a:pt x="262" y="455"/>
                      </a:lnTo>
                      <a:lnTo>
                        <a:pt x="3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076" name="Freeform 972">
                  <a:extLst>
                    <a:ext uri="{FF2B5EF4-FFF2-40B4-BE49-F238E27FC236}">
                      <a16:creationId xmlns:a16="http://schemas.microsoft.com/office/drawing/2014/main" id="{B78B1757-EC37-40EB-9250-8479034C9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9" y="2296"/>
                  <a:ext cx="317" cy="454"/>
                </a:xfrm>
                <a:custGeom>
                  <a:avLst/>
                  <a:gdLst>
                    <a:gd name="T0" fmla="*/ 0 w 317"/>
                    <a:gd name="T1" fmla="*/ 0 h 454"/>
                    <a:gd name="T2" fmla="*/ 317 w 317"/>
                    <a:gd name="T3" fmla="*/ 0 h 454"/>
                    <a:gd name="T4" fmla="*/ 226 w 317"/>
                    <a:gd name="T5" fmla="*/ 454 h 454"/>
                    <a:gd name="T6" fmla="*/ 0 w 317"/>
                    <a:gd name="T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454">
                      <a:moveTo>
                        <a:pt x="0" y="0"/>
                      </a:moveTo>
                      <a:lnTo>
                        <a:pt x="317" y="0"/>
                      </a:lnTo>
                      <a:lnTo>
                        <a:pt x="22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077" name="Group 973">
                <a:extLst>
                  <a:ext uri="{FF2B5EF4-FFF2-40B4-BE49-F238E27FC236}">
                    <a16:creationId xmlns:a16="http://schemas.microsoft.com/office/drawing/2014/main" id="{46F50763-2ED2-4A0B-948A-DF1D84F575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146" y="2296"/>
                <a:ext cx="353" cy="455"/>
                <a:chOff x="2903" y="2295"/>
                <a:chExt cx="353" cy="455"/>
              </a:xfrm>
            </p:grpSpPr>
            <p:sp>
              <p:nvSpPr>
                <p:cNvPr id="48078" name="Freeform 974">
                  <a:extLst>
                    <a:ext uri="{FF2B5EF4-FFF2-40B4-BE49-F238E27FC236}">
                      <a16:creationId xmlns:a16="http://schemas.microsoft.com/office/drawing/2014/main" id="{DDC59B6D-C7A7-4076-A694-8DC05B73CA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3" y="2295"/>
                  <a:ext cx="262" cy="455"/>
                </a:xfrm>
                <a:custGeom>
                  <a:avLst/>
                  <a:gdLst>
                    <a:gd name="T0" fmla="*/ 0 w 262"/>
                    <a:gd name="T1" fmla="*/ 0 h 455"/>
                    <a:gd name="T2" fmla="*/ 246 w 262"/>
                    <a:gd name="T3" fmla="*/ 453 h 455"/>
                    <a:gd name="T4" fmla="*/ 262 w 262"/>
                    <a:gd name="T5" fmla="*/ 455 h 455"/>
                    <a:gd name="T6" fmla="*/ 35 w 262"/>
                    <a:gd name="T7" fmla="*/ 1 h 455"/>
                    <a:gd name="T8" fmla="*/ 0 w 262"/>
                    <a:gd name="T9" fmla="*/ 0 h 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2" h="455">
                      <a:moveTo>
                        <a:pt x="0" y="0"/>
                      </a:moveTo>
                      <a:lnTo>
                        <a:pt x="246" y="453"/>
                      </a:lnTo>
                      <a:lnTo>
                        <a:pt x="262" y="455"/>
                      </a:lnTo>
                      <a:lnTo>
                        <a:pt x="3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079" name="Freeform 975">
                  <a:extLst>
                    <a:ext uri="{FF2B5EF4-FFF2-40B4-BE49-F238E27FC236}">
                      <a16:creationId xmlns:a16="http://schemas.microsoft.com/office/drawing/2014/main" id="{C8803EBD-0355-42C8-92AE-85745D46E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9" y="2296"/>
                  <a:ext cx="317" cy="454"/>
                </a:xfrm>
                <a:custGeom>
                  <a:avLst/>
                  <a:gdLst>
                    <a:gd name="T0" fmla="*/ 0 w 317"/>
                    <a:gd name="T1" fmla="*/ 0 h 454"/>
                    <a:gd name="T2" fmla="*/ 317 w 317"/>
                    <a:gd name="T3" fmla="*/ 0 h 454"/>
                    <a:gd name="T4" fmla="*/ 226 w 317"/>
                    <a:gd name="T5" fmla="*/ 454 h 454"/>
                    <a:gd name="T6" fmla="*/ 0 w 317"/>
                    <a:gd name="T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454">
                      <a:moveTo>
                        <a:pt x="0" y="0"/>
                      </a:moveTo>
                      <a:lnTo>
                        <a:pt x="317" y="0"/>
                      </a:lnTo>
                      <a:lnTo>
                        <a:pt x="22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080" name="AutoShape 976">
              <a:extLst>
                <a:ext uri="{FF2B5EF4-FFF2-40B4-BE49-F238E27FC236}">
                  <a16:creationId xmlns:a16="http://schemas.microsoft.com/office/drawing/2014/main" id="{1B576EEA-8E47-468F-99AF-5E9FF12371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893" y="1661"/>
              <a:ext cx="1633" cy="64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81" name="AutoShape 977">
              <a:extLst>
                <a:ext uri="{FF2B5EF4-FFF2-40B4-BE49-F238E27FC236}">
                  <a16:creationId xmlns:a16="http://schemas.microsoft.com/office/drawing/2014/main" id="{DFC0156E-0C95-4F01-B1C1-40C5FB1F1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08"/>
              <a:ext cx="1633" cy="38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82" name="AutoShape 978">
              <a:extLst>
                <a:ext uri="{FF2B5EF4-FFF2-40B4-BE49-F238E27FC236}">
                  <a16:creationId xmlns:a16="http://schemas.microsoft.com/office/drawing/2014/main" id="{916C0CA0-A8EC-42DF-B283-83CF0E67C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6" y="2308"/>
              <a:ext cx="1566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61" name="Group 57">
            <a:extLst>
              <a:ext uri="{FF2B5EF4-FFF2-40B4-BE49-F238E27FC236}">
                <a16:creationId xmlns:a16="http://schemas.microsoft.com/office/drawing/2014/main" id="{65E2C8DE-A88C-41B1-850C-D2F46D146C9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584325" cy="1141412"/>
            <a:chOff x="306" y="657"/>
            <a:chExt cx="954" cy="687"/>
          </a:xfrm>
        </p:grpSpPr>
        <p:grpSp>
          <p:nvGrpSpPr>
            <p:cNvPr id="47127" name="Group 23">
              <a:extLst>
                <a:ext uri="{FF2B5EF4-FFF2-40B4-BE49-F238E27FC236}">
                  <a16:creationId xmlns:a16="http://schemas.microsoft.com/office/drawing/2014/main" id="{9445A128-3500-4BB1-AE1D-5D0910F1AF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" y="657"/>
              <a:ext cx="954" cy="687"/>
              <a:chOff x="4831" y="6759"/>
              <a:chExt cx="2268" cy="1633"/>
            </a:xfrm>
          </p:grpSpPr>
          <p:sp>
            <p:nvSpPr>
              <p:cNvPr id="47128" name="Rectangle 24">
                <a:extLst>
                  <a:ext uri="{FF2B5EF4-FFF2-40B4-BE49-F238E27FC236}">
                    <a16:creationId xmlns:a16="http://schemas.microsoft.com/office/drawing/2014/main" id="{FA6F6867-A1A6-422E-8AEE-27F24AAAC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759"/>
                <a:ext cx="2267" cy="1632"/>
              </a:xfrm>
              <a:prstGeom prst="rect">
                <a:avLst/>
              </a:prstGeom>
              <a:gradFill rotWithShape="1">
                <a:gsLst>
                  <a:gs pos="0">
                    <a:srgbClr val="E7E0B7">
                      <a:gamma/>
                      <a:shade val="4627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29" name="Rectangle 25">
                <a:extLst>
                  <a:ext uri="{FF2B5EF4-FFF2-40B4-BE49-F238E27FC236}">
                    <a16:creationId xmlns:a16="http://schemas.microsoft.com/office/drawing/2014/main" id="{10031CE6-E544-4068-93B3-0CB527437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759"/>
                <a:ext cx="2267" cy="45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0" name="Rectangle 26">
                <a:extLst>
                  <a:ext uri="{FF2B5EF4-FFF2-40B4-BE49-F238E27FC236}">
                    <a16:creationId xmlns:a16="http://schemas.microsoft.com/office/drawing/2014/main" id="{C92742E5-5DB3-4572-8CA7-C923434B7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1" name="Rectangle 27">
                <a:extLst>
                  <a:ext uri="{FF2B5EF4-FFF2-40B4-BE49-F238E27FC236}">
                    <a16:creationId xmlns:a16="http://schemas.microsoft.com/office/drawing/2014/main" id="{80CC67BE-0E6F-450B-93FA-127CAE10A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4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2" name="Rectangle 28">
                <a:extLst>
                  <a:ext uri="{FF2B5EF4-FFF2-40B4-BE49-F238E27FC236}">
                    <a16:creationId xmlns:a16="http://schemas.microsoft.com/office/drawing/2014/main" id="{7550B493-8636-4585-9ECE-F5B19447E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6804"/>
                <a:ext cx="1089" cy="136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33" name="Rectangle 29">
                <a:extLst>
                  <a:ext uri="{FF2B5EF4-FFF2-40B4-BE49-F238E27FC236}">
                    <a16:creationId xmlns:a16="http://schemas.microsoft.com/office/drawing/2014/main" id="{523CCA93-1E68-43F5-8D37-B83D03298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6804"/>
                <a:ext cx="1089" cy="136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134" name="Group 30">
                <a:extLst>
                  <a:ext uri="{FF2B5EF4-FFF2-40B4-BE49-F238E27FC236}">
                    <a16:creationId xmlns:a16="http://schemas.microsoft.com/office/drawing/2014/main" id="{CB2A8534-3ADA-47D2-BE27-BE2CB6A592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6940"/>
                <a:ext cx="2178" cy="23"/>
                <a:chOff x="4876" y="6940"/>
                <a:chExt cx="2178" cy="46"/>
              </a:xfrm>
            </p:grpSpPr>
            <p:sp>
              <p:nvSpPr>
                <p:cNvPr id="47135" name="Rectangle 31">
                  <a:extLst>
                    <a:ext uri="{FF2B5EF4-FFF2-40B4-BE49-F238E27FC236}">
                      <a16:creationId xmlns:a16="http://schemas.microsoft.com/office/drawing/2014/main" id="{ECCEC343-D574-4287-9771-10DC1F1A73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6940"/>
                  <a:ext cx="1089" cy="44"/>
                </a:xfrm>
                <a:prstGeom prst="rect">
                  <a:avLst/>
                </a:prstGeom>
                <a:solidFill>
                  <a:srgbClr val="E7E0B7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36" name="Rectangle 32">
                  <a:extLst>
                    <a:ext uri="{FF2B5EF4-FFF2-40B4-BE49-F238E27FC236}">
                      <a16:creationId xmlns:a16="http://schemas.microsoft.com/office/drawing/2014/main" id="{D1A45DB5-60FA-4545-887C-644B6FCF5A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5" y="6940"/>
                  <a:ext cx="1089" cy="46"/>
                </a:xfrm>
                <a:prstGeom prst="rect">
                  <a:avLst/>
                </a:prstGeom>
                <a:solidFill>
                  <a:srgbClr val="E7E0B7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37" name="Group 33">
                <a:extLst>
                  <a:ext uri="{FF2B5EF4-FFF2-40B4-BE49-F238E27FC236}">
                    <a16:creationId xmlns:a16="http://schemas.microsoft.com/office/drawing/2014/main" id="{D73720BB-6971-4549-9AC7-94A4EA00A5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31" y="8374"/>
                <a:ext cx="2268" cy="18"/>
                <a:chOff x="4831" y="6804"/>
                <a:chExt cx="2268" cy="1588"/>
              </a:xfrm>
            </p:grpSpPr>
            <p:sp>
              <p:nvSpPr>
                <p:cNvPr id="47138" name="Rectangle 34">
                  <a:extLst>
                    <a:ext uri="{FF2B5EF4-FFF2-40B4-BE49-F238E27FC236}">
                      <a16:creationId xmlns:a16="http://schemas.microsoft.com/office/drawing/2014/main" id="{D7677F66-901C-4127-99F9-E90582424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1" y="6804"/>
                  <a:ext cx="45" cy="158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39" name="Rectangle 35">
                  <a:extLst>
                    <a:ext uri="{FF2B5EF4-FFF2-40B4-BE49-F238E27FC236}">
                      <a16:creationId xmlns:a16="http://schemas.microsoft.com/office/drawing/2014/main" id="{8BEC2A89-1DF2-4176-866B-1E2F1750C9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4" y="6804"/>
                  <a:ext cx="45" cy="158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140" name="Group 36">
              <a:extLst>
                <a:ext uri="{FF2B5EF4-FFF2-40B4-BE49-F238E27FC236}">
                  <a16:creationId xmlns:a16="http://schemas.microsoft.com/office/drawing/2014/main" id="{EC83CF7F-76C1-4AFB-B792-89B4B186D3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3" y="754"/>
              <a:ext cx="400" cy="590"/>
              <a:chOff x="7144" y="6986"/>
              <a:chExt cx="952" cy="1405"/>
            </a:xfrm>
          </p:grpSpPr>
          <p:sp>
            <p:nvSpPr>
              <p:cNvPr id="47141" name="Oval 37">
                <a:extLst>
                  <a:ext uri="{FF2B5EF4-FFF2-40B4-BE49-F238E27FC236}">
                    <a16:creationId xmlns:a16="http://schemas.microsoft.com/office/drawing/2014/main" id="{3A2F72C8-0900-4755-91C9-85978F1EE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0" y="830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28627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2" name="Oval 38">
                <a:extLst>
                  <a:ext uri="{FF2B5EF4-FFF2-40B4-BE49-F238E27FC236}">
                    <a16:creationId xmlns:a16="http://schemas.microsoft.com/office/drawing/2014/main" id="{6DFB8EA2-D474-4ABB-A494-2D761A5C8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1" y="830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28627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3" name="Rectangle 39">
                <a:extLst>
                  <a:ext uri="{FF2B5EF4-FFF2-40B4-BE49-F238E27FC236}">
                    <a16:creationId xmlns:a16="http://schemas.microsoft.com/office/drawing/2014/main" id="{A7FF0A4D-E74D-4217-A422-3E1FC16F7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575"/>
                <a:ext cx="952" cy="771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4" name="Rectangle 40">
                <a:extLst>
                  <a:ext uri="{FF2B5EF4-FFF2-40B4-BE49-F238E27FC236}">
                    <a16:creationId xmlns:a16="http://schemas.microsoft.com/office/drawing/2014/main" id="{7D3614E8-2AF8-4C3A-ABA5-A4AC9CFE6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6986"/>
                <a:ext cx="952" cy="45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5" name="Rectangle 41">
                <a:extLst>
                  <a:ext uri="{FF2B5EF4-FFF2-40B4-BE49-F238E27FC236}">
                    <a16:creationId xmlns:a16="http://schemas.microsoft.com/office/drawing/2014/main" id="{87BAC065-0B2F-4AF8-9A88-A5D57F151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031"/>
                <a:ext cx="952" cy="27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46" name="Rectangle 42">
                <a:extLst>
                  <a:ext uri="{FF2B5EF4-FFF2-40B4-BE49-F238E27FC236}">
                    <a16:creationId xmlns:a16="http://schemas.microsoft.com/office/drawing/2014/main" id="{9BBEA377-8E96-4471-9784-815B71596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303"/>
                <a:ext cx="952" cy="27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147" name="Group 43">
                <a:extLst>
                  <a:ext uri="{FF2B5EF4-FFF2-40B4-BE49-F238E27FC236}">
                    <a16:creationId xmlns:a16="http://schemas.microsoft.com/office/drawing/2014/main" id="{45A4B39D-1C8F-4286-B82D-317DD65307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076"/>
                <a:ext cx="409" cy="91"/>
                <a:chOff x="5194" y="8936"/>
                <a:chExt cx="680" cy="113"/>
              </a:xfrm>
            </p:grpSpPr>
            <p:sp>
              <p:nvSpPr>
                <p:cNvPr id="47148" name="AutoShape 44">
                  <a:extLst>
                    <a:ext uri="{FF2B5EF4-FFF2-40B4-BE49-F238E27FC236}">
                      <a16:creationId xmlns:a16="http://schemas.microsoft.com/office/drawing/2014/main" id="{430597A1-7BB2-4051-A59C-E53CF41A26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49" name="AutoShape 45">
                  <a:extLst>
                    <a:ext uri="{FF2B5EF4-FFF2-40B4-BE49-F238E27FC236}">
                      <a16:creationId xmlns:a16="http://schemas.microsoft.com/office/drawing/2014/main" id="{C6210375-1121-4F9E-B85C-843DAEB7A9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50" name="Group 46">
                <a:extLst>
                  <a:ext uri="{FF2B5EF4-FFF2-40B4-BE49-F238E27FC236}">
                    <a16:creationId xmlns:a16="http://schemas.microsoft.com/office/drawing/2014/main" id="{76C97654-CB79-4E48-973F-781AAEF428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15" y="7076"/>
                <a:ext cx="45" cy="45"/>
                <a:chOff x="5466" y="8664"/>
                <a:chExt cx="227" cy="227"/>
              </a:xfrm>
            </p:grpSpPr>
            <p:sp>
              <p:nvSpPr>
                <p:cNvPr id="47151" name="Oval 47">
                  <a:extLst>
                    <a:ext uri="{FF2B5EF4-FFF2-40B4-BE49-F238E27FC236}">
                      <a16:creationId xmlns:a16="http://schemas.microsoft.com/office/drawing/2014/main" id="{BA86A3B6-5460-4A84-8D5F-6FB9775FB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2549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2" name="Oval 48">
                  <a:extLst>
                    <a:ext uri="{FF2B5EF4-FFF2-40B4-BE49-F238E27FC236}">
                      <a16:creationId xmlns:a16="http://schemas.microsoft.com/office/drawing/2014/main" id="{05E3F0BD-D414-4C72-9C41-14849CADB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3" name="Oval 49">
                  <a:extLst>
                    <a:ext uri="{FF2B5EF4-FFF2-40B4-BE49-F238E27FC236}">
                      <a16:creationId xmlns:a16="http://schemas.microsoft.com/office/drawing/2014/main" id="{F7F58CCD-0752-4AE2-AE4C-AB5C356C95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4" name="Rectangle 50">
                  <a:extLst>
                    <a:ext uri="{FF2B5EF4-FFF2-40B4-BE49-F238E27FC236}">
                      <a16:creationId xmlns:a16="http://schemas.microsoft.com/office/drawing/2014/main" id="{99FB94AB-743E-4EE5-8C1E-19095C24F4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55" name="Group 51">
                <a:extLst>
                  <a:ext uri="{FF2B5EF4-FFF2-40B4-BE49-F238E27FC236}">
                    <a16:creationId xmlns:a16="http://schemas.microsoft.com/office/drawing/2014/main" id="{67E7C0AF-F478-4A29-B087-4499CE898B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348"/>
                <a:ext cx="409" cy="91"/>
                <a:chOff x="5194" y="8936"/>
                <a:chExt cx="680" cy="113"/>
              </a:xfrm>
            </p:grpSpPr>
            <p:sp>
              <p:nvSpPr>
                <p:cNvPr id="47156" name="AutoShape 52">
                  <a:extLst>
                    <a:ext uri="{FF2B5EF4-FFF2-40B4-BE49-F238E27FC236}">
                      <a16:creationId xmlns:a16="http://schemas.microsoft.com/office/drawing/2014/main" id="{EB920794-7A11-42E3-BA92-F515212490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57" name="AutoShape 53">
                  <a:extLst>
                    <a:ext uri="{FF2B5EF4-FFF2-40B4-BE49-F238E27FC236}">
                      <a16:creationId xmlns:a16="http://schemas.microsoft.com/office/drawing/2014/main" id="{40F58458-35F0-4970-AB2A-118681842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158" name="Group 54">
                <a:extLst>
                  <a:ext uri="{FF2B5EF4-FFF2-40B4-BE49-F238E27FC236}">
                    <a16:creationId xmlns:a16="http://schemas.microsoft.com/office/drawing/2014/main" id="{D5FDEC87-A390-4017-9936-C8BFBB2C28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620"/>
                <a:ext cx="409" cy="91"/>
                <a:chOff x="5194" y="8936"/>
                <a:chExt cx="680" cy="113"/>
              </a:xfrm>
            </p:grpSpPr>
            <p:sp>
              <p:nvSpPr>
                <p:cNvPr id="47159" name="AutoShape 55">
                  <a:extLst>
                    <a:ext uri="{FF2B5EF4-FFF2-40B4-BE49-F238E27FC236}">
                      <a16:creationId xmlns:a16="http://schemas.microsoft.com/office/drawing/2014/main" id="{758EC767-0FC7-4B2D-88CA-D81FCBA76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60" name="AutoShape 56">
                  <a:extLst>
                    <a:ext uri="{FF2B5EF4-FFF2-40B4-BE49-F238E27FC236}">
                      <a16:creationId xmlns:a16="http://schemas.microsoft.com/office/drawing/2014/main" id="{8843E81F-E308-430A-9E7E-CE3C04190F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47216" name="Rectangle 112">
            <a:extLst>
              <a:ext uri="{FF2B5EF4-FFF2-40B4-BE49-F238E27FC236}">
                <a16:creationId xmlns:a16="http://schemas.microsoft.com/office/drawing/2014/main" id="{FC38ACA2-B8A2-4F74-A70A-EB48DB030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オフィス家具（テーブル／デスク）</a:t>
            </a:r>
          </a:p>
        </p:txBody>
      </p:sp>
      <p:grpSp>
        <p:nvGrpSpPr>
          <p:cNvPr id="47299" name="Group 195">
            <a:extLst>
              <a:ext uri="{FF2B5EF4-FFF2-40B4-BE49-F238E27FC236}">
                <a16:creationId xmlns:a16="http://schemas.microsoft.com/office/drawing/2014/main" id="{A12565E4-EEAE-4E8E-9F86-F3459DDB3CA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1584325" cy="1141413"/>
            <a:chOff x="2621" y="663"/>
            <a:chExt cx="998" cy="719"/>
          </a:xfrm>
        </p:grpSpPr>
        <p:sp>
          <p:nvSpPr>
            <p:cNvPr id="47226" name="Rectangle 122">
              <a:extLst>
                <a:ext uri="{FF2B5EF4-FFF2-40B4-BE49-F238E27FC236}">
                  <a16:creationId xmlns:a16="http://schemas.microsoft.com/office/drawing/2014/main" id="{9283E54F-731F-4B88-9CBE-84D3018E8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663"/>
              <a:ext cx="998" cy="719"/>
            </a:xfrm>
            <a:prstGeom prst="rect">
              <a:avLst/>
            </a:prstGeom>
            <a:solidFill>
              <a:srgbClr val="66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7" name="Rectangle 123">
              <a:extLst>
                <a:ext uri="{FF2B5EF4-FFF2-40B4-BE49-F238E27FC236}">
                  <a16:creationId xmlns:a16="http://schemas.microsoft.com/office/drawing/2014/main" id="{138394B0-3CA2-41EC-9262-0C250139D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663"/>
              <a:ext cx="998" cy="2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8" name="Rectangle 124">
              <a:extLst>
                <a:ext uri="{FF2B5EF4-FFF2-40B4-BE49-F238E27FC236}">
                  <a16:creationId xmlns:a16="http://schemas.microsoft.com/office/drawing/2014/main" id="{F7364CDB-80DA-4499-BE87-5C606D923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683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9" name="Rectangle 125">
              <a:extLst>
                <a:ext uri="{FF2B5EF4-FFF2-40B4-BE49-F238E27FC236}">
                  <a16:creationId xmlns:a16="http://schemas.microsoft.com/office/drawing/2014/main" id="{23134C89-AE96-475D-94B2-84477F7BC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9" y="683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30" name="Rectangle 126">
              <a:extLst>
                <a:ext uri="{FF2B5EF4-FFF2-40B4-BE49-F238E27FC236}">
                  <a16:creationId xmlns:a16="http://schemas.microsoft.com/office/drawing/2014/main" id="{40733201-45DC-4E4C-987B-36265925B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1" y="683"/>
              <a:ext cx="479" cy="6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31" name="Rectangle 127">
              <a:extLst>
                <a:ext uri="{FF2B5EF4-FFF2-40B4-BE49-F238E27FC236}">
                  <a16:creationId xmlns:a16="http://schemas.microsoft.com/office/drawing/2014/main" id="{BBF4A03C-7721-4B47-ABCB-C8537D1A0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683"/>
              <a:ext cx="479" cy="6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232" name="Group 128">
              <a:extLst>
                <a:ext uri="{FF2B5EF4-FFF2-40B4-BE49-F238E27FC236}">
                  <a16:creationId xmlns:a16="http://schemas.microsoft.com/office/drawing/2014/main" id="{B28584F1-22AD-488E-AEAB-5E81D1F978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1" y="743"/>
              <a:ext cx="958" cy="10"/>
              <a:chOff x="4876" y="6940"/>
              <a:chExt cx="2178" cy="46"/>
            </a:xfrm>
          </p:grpSpPr>
          <p:sp>
            <p:nvSpPr>
              <p:cNvPr id="47233" name="Rectangle 129">
                <a:extLst>
                  <a:ext uri="{FF2B5EF4-FFF2-40B4-BE49-F238E27FC236}">
                    <a16:creationId xmlns:a16="http://schemas.microsoft.com/office/drawing/2014/main" id="{F6AB6847-4178-48CE-B27A-7883E433D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6940"/>
                <a:ext cx="1089" cy="44"/>
              </a:xfrm>
              <a:prstGeom prst="rect">
                <a:avLst/>
              </a:prstGeom>
              <a:solidFill>
                <a:srgbClr val="66330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34" name="Rectangle 130">
                <a:extLst>
                  <a:ext uri="{FF2B5EF4-FFF2-40B4-BE49-F238E27FC236}">
                    <a16:creationId xmlns:a16="http://schemas.microsoft.com/office/drawing/2014/main" id="{899A5442-B379-4E6C-8ABA-4F252EF9B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6940"/>
                <a:ext cx="1089" cy="46"/>
              </a:xfrm>
              <a:prstGeom prst="rect">
                <a:avLst/>
              </a:prstGeom>
              <a:solidFill>
                <a:srgbClr val="66330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235" name="Group 131">
              <a:extLst>
                <a:ext uri="{FF2B5EF4-FFF2-40B4-BE49-F238E27FC236}">
                  <a16:creationId xmlns:a16="http://schemas.microsoft.com/office/drawing/2014/main" id="{431F38F2-9009-493B-9124-9C8099FECF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374"/>
              <a:ext cx="998" cy="8"/>
              <a:chOff x="4831" y="6804"/>
              <a:chExt cx="2268" cy="1588"/>
            </a:xfrm>
          </p:grpSpPr>
          <p:sp>
            <p:nvSpPr>
              <p:cNvPr id="47236" name="Rectangle 132">
                <a:extLst>
                  <a:ext uri="{FF2B5EF4-FFF2-40B4-BE49-F238E27FC236}">
                    <a16:creationId xmlns:a16="http://schemas.microsoft.com/office/drawing/2014/main" id="{6380FA31-B26C-4AEE-B938-69CEF9B78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37" name="Rectangle 133">
                <a:extLst>
                  <a:ext uri="{FF2B5EF4-FFF2-40B4-BE49-F238E27FC236}">
                    <a16:creationId xmlns:a16="http://schemas.microsoft.com/office/drawing/2014/main" id="{167BA285-86C0-4FB6-829B-7E8E769ED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4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239" name="Oval 135">
              <a:extLst>
                <a:ext uri="{FF2B5EF4-FFF2-40B4-BE49-F238E27FC236}">
                  <a16:creationId xmlns:a16="http://schemas.microsoft.com/office/drawing/2014/main" id="{972EAD66-C22B-4A1F-8906-D1FD9678B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1" y="1342"/>
              <a:ext cx="40" cy="4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28627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0" name="Oval 136">
              <a:extLst>
                <a:ext uri="{FF2B5EF4-FFF2-40B4-BE49-F238E27FC236}">
                  <a16:creationId xmlns:a16="http://schemas.microsoft.com/office/drawing/2014/main" id="{15E1E508-D1DE-4B57-8092-AF9AF2B59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1" y="1342"/>
              <a:ext cx="39" cy="4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28627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1" name="Rectangle 137">
              <a:extLst>
                <a:ext uri="{FF2B5EF4-FFF2-40B4-BE49-F238E27FC236}">
                  <a16:creationId xmlns:a16="http://schemas.microsoft.com/office/drawing/2014/main" id="{1DF5620D-0C27-4A72-A930-EF447135A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1024"/>
              <a:ext cx="419" cy="338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2" name="Rectangle 138">
              <a:extLst>
                <a:ext uri="{FF2B5EF4-FFF2-40B4-BE49-F238E27FC236}">
                  <a16:creationId xmlns:a16="http://schemas.microsoft.com/office/drawing/2014/main" id="{A7E12F0D-3352-461E-BD28-06D9B97CF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765"/>
              <a:ext cx="419" cy="2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3" name="Rectangle 139">
              <a:extLst>
                <a:ext uri="{FF2B5EF4-FFF2-40B4-BE49-F238E27FC236}">
                  <a16:creationId xmlns:a16="http://schemas.microsoft.com/office/drawing/2014/main" id="{54657B43-777C-4021-9405-BF3635B6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785"/>
              <a:ext cx="419" cy="11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4" name="Rectangle 140">
              <a:extLst>
                <a:ext uri="{FF2B5EF4-FFF2-40B4-BE49-F238E27FC236}">
                  <a16:creationId xmlns:a16="http://schemas.microsoft.com/office/drawing/2014/main" id="{633362DF-F653-435F-B95F-A24B9252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904"/>
              <a:ext cx="419" cy="12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6" name="AutoShape 142">
              <a:extLst>
                <a:ext uri="{FF2B5EF4-FFF2-40B4-BE49-F238E27FC236}">
                  <a16:creationId xmlns:a16="http://schemas.microsoft.com/office/drawing/2014/main" id="{B0F4090B-1139-4843-8950-35FB0DE63C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41" y="735"/>
              <a:ext cx="39" cy="18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47" name="AutoShape 143">
              <a:extLst>
                <a:ext uri="{FF2B5EF4-FFF2-40B4-BE49-F238E27FC236}">
                  <a16:creationId xmlns:a16="http://schemas.microsoft.com/office/drawing/2014/main" id="{B02B1825-A432-4258-B38F-F8B6B6EB0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810"/>
              <a:ext cx="168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248" name="Group 144">
              <a:extLst>
                <a:ext uri="{FF2B5EF4-FFF2-40B4-BE49-F238E27FC236}">
                  <a16:creationId xmlns:a16="http://schemas.microsoft.com/office/drawing/2014/main" id="{46528EEB-141B-40D4-9087-4676D58F1E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0" y="805"/>
              <a:ext cx="20" cy="19"/>
              <a:chOff x="5466" y="8664"/>
              <a:chExt cx="227" cy="227"/>
            </a:xfrm>
          </p:grpSpPr>
          <p:sp>
            <p:nvSpPr>
              <p:cNvPr id="47249" name="Oval 145">
                <a:extLst>
                  <a:ext uri="{FF2B5EF4-FFF2-40B4-BE49-F238E27FC236}">
                    <a16:creationId xmlns:a16="http://schemas.microsoft.com/office/drawing/2014/main" id="{D644D99A-AFEF-47DA-81C8-0AE241DCF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50" name="Oval 146">
                <a:extLst>
                  <a:ext uri="{FF2B5EF4-FFF2-40B4-BE49-F238E27FC236}">
                    <a16:creationId xmlns:a16="http://schemas.microsoft.com/office/drawing/2014/main" id="{BCC4ADCC-7EF9-4A4B-83FA-B0CD69487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51" name="Oval 147">
                <a:extLst>
                  <a:ext uri="{FF2B5EF4-FFF2-40B4-BE49-F238E27FC236}">
                    <a16:creationId xmlns:a16="http://schemas.microsoft.com/office/drawing/2014/main" id="{ECFB295D-83CC-46C2-9D50-45A44B9FE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52" name="Rectangle 148">
                <a:extLst>
                  <a:ext uri="{FF2B5EF4-FFF2-40B4-BE49-F238E27FC236}">
                    <a16:creationId xmlns:a16="http://schemas.microsoft.com/office/drawing/2014/main" id="{456C3CBC-4632-4B2D-8515-7D30D9C45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254" name="AutoShape 150">
              <a:extLst>
                <a:ext uri="{FF2B5EF4-FFF2-40B4-BE49-F238E27FC236}">
                  <a16:creationId xmlns:a16="http://schemas.microsoft.com/office/drawing/2014/main" id="{F490A7B8-5BCB-4EC5-BF8A-8C465D0743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41" y="854"/>
              <a:ext cx="40" cy="18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55" name="AutoShape 151">
              <a:extLst>
                <a:ext uri="{FF2B5EF4-FFF2-40B4-BE49-F238E27FC236}">
                  <a16:creationId xmlns:a16="http://schemas.microsoft.com/office/drawing/2014/main" id="{BDB50D16-8C4B-4C40-8DF8-13C315DBC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929"/>
              <a:ext cx="168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57" name="AutoShape 153">
              <a:extLst>
                <a:ext uri="{FF2B5EF4-FFF2-40B4-BE49-F238E27FC236}">
                  <a16:creationId xmlns:a16="http://schemas.microsoft.com/office/drawing/2014/main" id="{725B141B-7872-4CC1-A84B-4B7338A9A1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41" y="973"/>
              <a:ext cx="40" cy="18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58" name="AutoShape 154">
              <a:extLst>
                <a:ext uri="{FF2B5EF4-FFF2-40B4-BE49-F238E27FC236}">
                  <a16:creationId xmlns:a16="http://schemas.microsoft.com/office/drawing/2014/main" id="{598E79FA-0A9E-4634-8B51-41A18A703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1048"/>
              <a:ext cx="168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298" name="Group 194">
            <a:extLst>
              <a:ext uri="{FF2B5EF4-FFF2-40B4-BE49-F238E27FC236}">
                <a16:creationId xmlns:a16="http://schemas.microsoft.com/office/drawing/2014/main" id="{89C35742-99B1-494B-9DD0-CF7CE071521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141663"/>
            <a:ext cx="1584325" cy="814387"/>
            <a:chOff x="3801" y="799"/>
            <a:chExt cx="998" cy="513"/>
          </a:xfrm>
        </p:grpSpPr>
        <p:sp>
          <p:nvSpPr>
            <p:cNvPr id="47260" name="Rectangle 156">
              <a:extLst>
                <a:ext uri="{FF2B5EF4-FFF2-40B4-BE49-F238E27FC236}">
                  <a16:creationId xmlns:a16="http://schemas.microsoft.com/office/drawing/2014/main" id="{C2B9E2AF-051C-4A96-82E6-1A6779BA3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799"/>
              <a:ext cx="998" cy="513"/>
            </a:xfrm>
            <a:prstGeom prst="rect">
              <a:avLst/>
            </a:prstGeom>
            <a:solidFill>
              <a:srgbClr val="66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1" name="Rectangle 157">
              <a:extLst>
                <a:ext uri="{FF2B5EF4-FFF2-40B4-BE49-F238E27FC236}">
                  <a16:creationId xmlns:a16="http://schemas.microsoft.com/office/drawing/2014/main" id="{E9F6BB53-59CA-45B1-A690-399495BA2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799"/>
              <a:ext cx="997" cy="1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3" name="Rectangle 159">
              <a:extLst>
                <a:ext uri="{FF2B5EF4-FFF2-40B4-BE49-F238E27FC236}">
                  <a16:creationId xmlns:a16="http://schemas.microsoft.com/office/drawing/2014/main" id="{09503047-24CF-48B9-B48E-B204410D5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1055"/>
              <a:ext cx="299" cy="25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4" name="Rectangle 160">
              <a:extLst>
                <a:ext uri="{FF2B5EF4-FFF2-40B4-BE49-F238E27FC236}">
                  <a16:creationId xmlns:a16="http://schemas.microsoft.com/office/drawing/2014/main" id="{991B67A4-0005-466E-B242-5970897CE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814"/>
              <a:ext cx="299" cy="12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5" name="Rectangle 161">
              <a:extLst>
                <a:ext uri="{FF2B5EF4-FFF2-40B4-BE49-F238E27FC236}">
                  <a16:creationId xmlns:a16="http://schemas.microsoft.com/office/drawing/2014/main" id="{02BF751F-C0A6-4745-8383-31D472D8E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941"/>
              <a:ext cx="299" cy="114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7" name="AutoShape 163">
              <a:extLst>
                <a:ext uri="{FF2B5EF4-FFF2-40B4-BE49-F238E27FC236}">
                  <a16:creationId xmlns:a16="http://schemas.microsoft.com/office/drawing/2014/main" id="{2A997DB9-F19E-4088-906A-95EF7A1614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37" y="783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68" name="AutoShape 164">
              <a:extLst>
                <a:ext uri="{FF2B5EF4-FFF2-40B4-BE49-F238E27FC236}">
                  <a16:creationId xmlns:a16="http://schemas.microsoft.com/office/drawing/2014/main" id="{151C663A-2F69-4DF1-9B94-3CE54DC4F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838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0" name="Oval 166">
              <a:extLst>
                <a:ext uri="{FF2B5EF4-FFF2-40B4-BE49-F238E27FC236}">
                  <a16:creationId xmlns:a16="http://schemas.microsoft.com/office/drawing/2014/main" id="{2A416463-A297-4948-8FE6-CAFB6799F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" y="834"/>
              <a:ext cx="14" cy="1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549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1" name="Oval 167">
              <a:extLst>
                <a:ext uri="{FF2B5EF4-FFF2-40B4-BE49-F238E27FC236}">
                  <a16:creationId xmlns:a16="http://schemas.microsoft.com/office/drawing/2014/main" id="{0A7E41DE-C9E2-4CF6-A93E-F97DF0592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4" y="835"/>
              <a:ext cx="12" cy="1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2" name="Oval 168">
              <a:extLst>
                <a:ext uri="{FF2B5EF4-FFF2-40B4-BE49-F238E27FC236}">
                  <a16:creationId xmlns:a16="http://schemas.microsoft.com/office/drawing/2014/main" id="{AA31053C-6513-45EF-A463-72C80E354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" y="838"/>
              <a:ext cx="6" cy="6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8588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3" name="Rectangle 169">
              <a:extLst>
                <a:ext uri="{FF2B5EF4-FFF2-40B4-BE49-F238E27FC236}">
                  <a16:creationId xmlns:a16="http://schemas.microsoft.com/office/drawing/2014/main" id="{D7DB3C36-57A6-4D9E-BC87-6645C5CC0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" y="838"/>
              <a:ext cx="0" cy="6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5" name="AutoShape 171">
              <a:extLst>
                <a:ext uri="{FF2B5EF4-FFF2-40B4-BE49-F238E27FC236}">
                  <a16:creationId xmlns:a16="http://schemas.microsoft.com/office/drawing/2014/main" id="{8FC922F0-87D0-477E-92D9-1D6B1CBFF5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36" y="905"/>
              <a:ext cx="29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6" name="AutoShape 172">
              <a:extLst>
                <a:ext uri="{FF2B5EF4-FFF2-40B4-BE49-F238E27FC236}">
                  <a16:creationId xmlns:a16="http://schemas.microsoft.com/office/drawing/2014/main" id="{E6BF5F0A-C887-4FEE-8EC5-68F169F57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959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8" name="AutoShape 174">
              <a:extLst>
                <a:ext uri="{FF2B5EF4-FFF2-40B4-BE49-F238E27FC236}">
                  <a16:creationId xmlns:a16="http://schemas.microsoft.com/office/drawing/2014/main" id="{08D9B277-A28C-4E57-B8D1-299726835B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37" y="1019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79" name="AutoShape 175">
              <a:extLst>
                <a:ext uri="{FF2B5EF4-FFF2-40B4-BE49-F238E27FC236}">
                  <a16:creationId xmlns:a16="http://schemas.microsoft.com/office/drawing/2014/main" id="{95AE4B1C-B4F2-474B-A009-F79D9B3C5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074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1" name="Rectangle 177">
              <a:extLst>
                <a:ext uri="{FF2B5EF4-FFF2-40B4-BE49-F238E27FC236}">
                  <a16:creationId xmlns:a16="http://schemas.microsoft.com/office/drawing/2014/main" id="{951E2655-16AC-4B20-9CA4-3E5AE84CE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055"/>
              <a:ext cx="299" cy="25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2" name="Rectangle 178">
              <a:extLst>
                <a:ext uri="{FF2B5EF4-FFF2-40B4-BE49-F238E27FC236}">
                  <a16:creationId xmlns:a16="http://schemas.microsoft.com/office/drawing/2014/main" id="{60308370-6175-412B-9D34-637FE46ED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814"/>
              <a:ext cx="299" cy="127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3" name="Rectangle 179">
              <a:extLst>
                <a:ext uri="{FF2B5EF4-FFF2-40B4-BE49-F238E27FC236}">
                  <a16:creationId xmlns:a16="http://schemas.microsoft.com/office/drawing/2014/main" id="{283A60B9-1661-410E-BC32-7B62817D1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941"/>
              <a:ext cx="299" cy="114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5" name="AutoShape 181">
              <a:extLst>
                <a:ext uri="{FF2B5EF4-FFF2-40B4-BE49-F238E27FC236}">
                  <a16:creationId xmlns:a16="http://schemas.microsoft.com/office/drawing/2014/main" id="{3F554D25-8DFA-439C-96C9-AF72044AD8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36" y="783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86" name="AutoShape 182">
              <a:extLst>
                <a:ext uri="{FF2B5EF4-FFF2-40B4-BE49-F238E27FC236}">
                  <a16:creationId xmlns:a16="http://schemas.microsoft.com/office/drawing/2014/main" id="{9D913978-249A-487C-9F4C-89AB7C536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" y="838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287" name="Group 183">
              <a:extLst>
                <a:ext uri="{FF2B5EF4-FFF2-40B4-BE49-F238E27FC236}">
                  <a16:creationId xmlns:a16="http://schemas.microsoft.com/office/drawing/2014/main" id="{FF31E755-6FA8-4E97-9B4A-9ED4F20178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834"/>
              <a:ext cx="14" cy="14"/>
              <a:chOff x="5466" y="8664"/>
              <a:chExt cx="227" cy="227"/>
            </a:xfrm>
          </p:grpSpPr>
          <p:sp>
            <p:nvSpPr>
              <p:cNvPr id="47288" name="Oval 184">
                <a:extLst>
                  <a:ext uri="{FF2B5EF4-FFF2-40B4-BE49-F238E27FC236}">
                    <a16:creationId xmlns:a16="http://schemas.microsoft.com/office/drawing/2014/main" id="{C9A62543-9448-42B5-9457-FF00B7326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89" name="Oval 185">
                <a:extLst>
                  <a:ext uri="{FF2B5EF4-FFF2-40B4-BE49-F238E27FC236}">
                    <a16:creationId xmlns:a16="http://schemas.microsoft.com/office/drawing/2014/main" id="{F4D73CE4-FEF4-4CEB-8D82-E34F45666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90" name="Oval 186">
                <a:extLst>
                  <a:ext uri="{FF2B5EF4-FFF2-40B4-BE49-F238E27FC236}">
                    <a16:creationId xmlns:a16="http://schemas.microsoft.com/office/drawing/2014/main" id="{4D1B8C49-0ABC-41A9-904F-355A1202A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91" name="Rectangle 187">
                <a:extLst>
                  <a:ext uri="{FF2B5EF4-FFF2-40B4-BE49-F238E27FC236}">
                    <a16:creationId xmlns:a16="http://schemas.microsoft.com/office/drawing/2014/main" id="{498D1986-6146-4D04-A321-E69F83551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293" name="AutoShape 189">
              <a:extLst>
                <a:ext uri="{FF2B5EF4-FFF2-40B4-BE49-F238E27FC236}">
                  <a16:creationId xmlns:a16="http://schemas.microsoft.com/office/drawing/2014/main" id="{FB3BC6AA-F763-48E2-B3F1-BADD89611F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35" y="905"/>
              <a:ext cx="29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94" name="AutoShape 190">
              <a:extLst>
                <a:ext uri="{FF2B5EF4-FFF2-40B4-BE49-F238E27FC236}">
                  <a16:creationId xmlns:a16="http://schemas.microsoft.com/office/drawing/2014/main" id="{EE5E492B-5705-4EC9-9974-72D77D579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" y="959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96" name="AutoShape 192">
              <a:extLst>
                <a:ext uri="{FF2B5EF4-FFF2-40B4-BE49-F238E27FC236}">
                  <a16:creationId xmlns:a16="http://schemas.microsoft.com/office/drawing/2014/main" id="{0D1C3B12-AFBA-4C17-B121-844FE4FEC4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36" y="1019"/>
              <a:ext cx="28" cy="129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97" name="AutoShape 193">
              <a:extLst>
                <a:ext uri="{FF2B5EF4-FFF2-40B4-BE49-F238E27FC236}">
                  <a16:creationId xmlns:a16="http://schemas.microsoft.com/office/drawing/2014/main" id="{1041DB81-E178-4628-802E-5ABB1CDB6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" y="1074"/>
              <a:ext cx="121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573" name="Group 469">
            <a:extLst>
              <a:ext uri="{FF2B5EF4-FFF2-40B4-BE49-F238E27FC236}">
                <a16:creationId xmlns:a16="http://schemas.microsoft.com/office/drawing/2014/main" id="{A262A7E3-5665-47D9-8200-1D94D97F652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052513"/>
            <a:ext cx="1584325" cy="1141412"/>
            <a:chOff x="4831" y="6759"/>
            <a:chExt cx="2268" cy="1633"/>
          </a:xfrm>
        </p:grpSpPr>
        <p:sp>
          <p:nvSpPr>
            <p:cNvPr id="47574" name="Rectangle 470">
              <a:extLst>
                <a:ext uri="{FF2B5EF4-FFF2-40B4-BE49-F238E27FC236}">
                  <a16:creationId xmlns:a16="http://schemas.microsoft.com/office/drawing/2014/main" id="{04EF3EF4-92FB-4F78-B239-74CFE7081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6759"/>
              <a:ext cx="2267" cy="1632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5" name="Rectangle 471">
              <a:extLst>
                <a:ext uri="{FF2B5EF4-FFF2-40B4-BE49-F238E27FC236}">
                  <a16:creationId xmlns:a16="http://schemas.microsoft.com/office/drawing/2014/main" id="{02050852-CDB4-406F-A443-F9E05361C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6759"/>
              <a:ext cx="2267" cy="45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6" name="Rectangle 472">
              <a:extLst>
                <a:ext uri="{FF2B5EF4-FFF2-40B4-BE49-F238E27FC236}">
                  <a16:creationId xmlns:a16="http://schemas.microsoft.com/office/drawing/2014/main" id="{0A755891-1503-4EF7-AE13-4631865FB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6804"/>
              <a:ext cx="45" cy="158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7" name="Rectangle 473">
              <a:extLst>
                <a:ext uri="{FF2B5EF4-FFF2-40B4-BE49-F238E27FC236}">
                  <a16:creationId xmlns:a16="http://schemas.microsoft.com/office/drawing/2014/main" id="{699728EC-71F4-4A37-A799-93A4B4CB9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" y="6804"/>
              <a:ext cx="45" cy="158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8" name="Rectangle 474">
              <a:extLst>
                <a:ext uri="{FF2B5EF4-FFF2-40B4-BE49-F238E27FC236}">
                  <a16:creationId xmlns:a16="http://schemas.microsoft.com/office/drawing/2014/main" id="{698E460B-E63F-4969-9076-0A4C64E0C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6804"/>
              <a:ext cx="1089" cy="136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9" name="Rectangle 475">
              <a:extLst>
                <a:ext uri="{FF2B5EF4-FFF2-40B4-BE49-F238E27FC236}">
                  <a16:creationId xmlns:a16="http://schemas.microsoft.com/office/drawing/2014/main" id="{1B04D25C-521D-4313-8B0D-743DCDB51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" y="6804"/>
              <a:ext cx="1089" cy="136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580" name="Group 476">
              <a:extLst>
                <a:ext uri="{FF2B5EF4-FFF2-40B4-BE49-F238E27FC236}">
                  <a16:creationId xmlns:a16="http://schemas.microsoft.com/office/drawing/2014/main" id="{D65BCB8A-6FC9-4A66-BE67-06E134B533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6" y="6940"/>
              <a:ext cx="2178" cy="23"/>
              <a:chOff x="4876" y="6940"/>
              <a:chExt cx="2178" cy="46"/>
            </a:xfrm>
          </p:grpSpPr>
          <p:sp>
            <p:nvSpPr>
              <p:cNvPr id="47581" name="Rectangle 477">
                <a:extLst>
                  <a:ext uri="{FF2B5EF4-FFF2-40B4-BE49-F238E27FC236}">
                    <a16:creationId xmlns:a16="http://schemas.microsoft.com/office/drawing/2014/main" id="{D353AFAB-8E73-4C7F-AA79-D7FCA2A4D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6940"/>
                <a:ext cx="1089" cy="44"/>
              </a:xfrm>
              <a:prstGeom prst="rect">
                <a:avLst/>
              </a:prstGeom>
              <a:solidFill>
                <a:srgbClr val="E7E0B7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2" name="Rectangle 478">
                <a:extLst>
                  <a:ext uri="{FF2B5EF4-FFF2-40B4-BE49-F238E27FC236}">
                    <a16:creationId xmlns:a16="http://schemas.microsoft.com/office/drawing/2014/main" id="{A43CF036-7905-4788-A0D2-23CE80C14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6940"/>
                <a:ext cx="1089" cy="46"/>
              </a:xfrm>
              <a:prstGeom prst="rect">
                <a:avLst/>
              </a:prstGeom>
              <a:solidFill>
                <a:srgbClr val="E7E0B7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583" name="Group 479">
              <a:extLst>
                <a:ext uri="{FF2B5EF4-FFF2-40B4-BE49-F238E27FC236}">
                  <a16:creationId xmlns:a16="http://schemas.microsoft.com/office/drawing/2014/main" id="{47D7B9EC-35C9-401C-93FB-6F7FC0AC4D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31" y="8374"/>
              <a:ext cx="2268" cy="18"/>
              <a:chOff x="4831" y="6804"/>
              <a:chExt cx="2268" cy="1588"/>
            </a:xfrm>
          </p:grpSpPr>
          <p:sp>
            <p:nvSpPr>
              <p:cNvPr id="47584" name="Rectangle 480">
                <a:extLst>
                  <a:ext uri="{FF2B5EF4-FFF2-40B4-BE49-F238E27FC236}">
                    <a16:creationId xmlns:a16="http://schemas.microsoft.com/office/drawing/2014/main" id="{0749B75D-4FF6-43EA-BEDF-937BE362A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5" name="Rectangle 481">
                <a:extLst>
                  <a:ext uri="{FF2B5EF4-FFF2-40B4-BE49-F238E27FC236}">
                    <a16:creationId xmlns:a16="http://schemas.microsoft.com/office/drawing/2014/main" id="{B9ACD725-307F-4B4B-BAEC-D06F54A74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4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3725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7771" name="Group 667">
            <a:extLst>
              <a:ext uri="{FF2B5EF4-FFF2-40B4-BE49-F238E27FC236}">
                <a16:creationId xmlns:a16="http://schemas.microsoft.com/office/drawing/2014/main" id="{FC68AF45-3068-46FD-AFB0-5C4EBEBFB49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141663"/>
            <a:ext cx="1584325" cy="852487"/>
            <a:chOff x="2621" y="1842"/>
            <a:chExt cx="1335" cy="719"/>
          </a:xfrm>
        </p:grpSpPr>
        <p:sp>
          <p:nvSpPr>
            <p:cNvPr id="47710" name="Rectangle 606">
              <a:extLst>
                <a:ext uri="{FF2B5EF4-FFF2-40B4-BE49-F238E27FC236}">
                  <a16:creationId xmlns:a16="http://schemas.microsoft.com/office/drawing/2014/main" id="{9680DCC2-6BB2-418B-8A17-FE8CF46EF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42"/>
              <a:ext cx="1333" cy="273"/>
            </a:xfrm>
            <a:prstGeom prst="rect">
              <a:avLst/>
            </a:prstGeom>
            <a:solidFill>
              <a:srgbClr val="EAEAEA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41" name="Rectangle 637">
              <a:extLst>
                <a:ext uri="{FF2B5EF4-FFF2-40B4-BE49-F238E27FC236}">
                  <a16:creationId xmlns:a16="http://schemas.microsoft.com/office/drawing/2014/main" id="{B18D4BDC-D0DA-45D8-88C6-A663754FC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42"/>
              <a:ext cx="1333" cy="137"/>
            </a:xfrm>
            <a:prstGeom prst="rect">
              <a:avLst/>
            </a:prstGeom>
            <a:gradFill rotWithShape="1">
              <a:gsLst>
                <a:gs pos="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11" name="Rectangle 607">
              <a:extLst>
                <a:ext uri="{FF2B5EF4-FFF2-40B4-BE49-F238E27FC236}">
                  <a16:creationId xmlns:a16="http://schemas.microsoft.com/office/drawing/2014/main" id="{74D6F7FE-BE3F-4BF3-ABB0-4E1D9ECF6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3" y="1842"/>
              <a:ext cx="1333" cy="20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12" name="Rectangle 608">
              <a:extLst>
                <a:ext uri="{FF2B5EF4-FFF2-40B4-BE49-F238E27FC236}">
                  <a16:creationId xmlns:a16="http://schemas.microsoft.com/office/drawing/2014/main" id="{7B929358-C1DC-4268-96C4-0163E9966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EAEAEA"/>
                </a:gs>
                <a:gs pos="100000">
                  <a:schemeClr val="bg2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13" name="Rectangle 609">
              <a:extLst>
                <a:ext uri="{FF2B5EF4-FFF2-40B4-BE49-F238E27FC236}">
                  <a16:creationId xmlns:a16="http://schemas.microsoft.com/office/drawing/2014/main" id="{9403B0EE-0C17-43E3-8FA9-D83CC6C04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EAEAEA"/>
                </a:gs>
                <a:gs pos="100000">
                  <a:schemeClr val="bg2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20" name="Rectangle 616">
              <a:extLst>
                <a:ext uri="{FF2B5EF4-FFF2-40B4-BE49-F238E27FC236}">
                  <a16:creationId xmlns:a16="http://schemas.microsoft.com/office/drawing/2014/main" id="{26E561A4-C498-4675-8BAF-2A30145CD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21" name="Rectangle 617">
              <a:extLst>
                <a:ext uri="{FF2B5EF4-FFF2-40B4-BE49-F238E27FC236}">
                  <a16:creationId xmlns:a16="http://schemas.microsoft.com/office/drawing/2014/main" id="{4E295397-D47F-4CE7-890C-8D78D8834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740" name="Group 636">
              <a:extLst>
                <a:ext uri="{FF2B5EF4-FFF2-40B4-BE49-F238E27FC236}">
                  <a16:creationId xmlns:a16="http://schemas.microsoft.com/office/drawing/2014/main" id="{60102C50-0A2F-4E90-BA7C-36FA11B707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9" y="1860"/>
              <a:ext cx="419" cy="699"/>
              <a:chOff x="3490" y="1860"/>
              <a:chExt cx="419" cy="693"/>
            </a:xfrm>
          </p:grpSpPr>
          <p:sp>
            <p:nvSpPr>
              <p:cNvPr id="47724" name="Rectangle 620">
                <a:extLst>
                  <a:ext uri="{FF2B5EF4-FFF2-40B4-BE49-F238E27FC236}">
                    <a16:creationId xmlns:a16="http://schemas.microsoft.com/office/drawing/2014/main" id="{494A4055-F140-40DD-B4D0-F6F0CDA5A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215"/>
                <a:ext cx="419" cy="338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739" name="Group 635">
                <a:extLst>
                  <a:ext uri="{FF2B5EF4-FFF2-40B4-BE49-F238E27FC236}">
                    <a16:creationId xmlns:a16="http://schemas.microsoft.com/office/drawing/2014/main" id="{74DD518C-23A0-4084-89B2-48DF52CCA6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0" y="1860"/>
                <a:ext cx="419" cy="355"/>
                <a:chOff x="3490" y="1976"/>
                <a:chExt cx="419" cy="239"/>
              </a:xfrm>
            </p:grpSpPr>
            <p:sp>
              <p:nvSpPr>
                <p:cNvPr id="47726" name="Rectangle 622">
                  <a:extLst>
                    <a:ext uri="{FF2B5EF4-FFF2-40B4-BE49-F238E27FC236}">
                      <a16:creationId xmlns:a16="http://schemas.microsoft.com/office/drawing/2014/main" id="{9DC3478A-0330-4F21-96D6-8BEB231E7A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1976"/>
                  <a:ext cx="419" cy="119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/>
                    </a:gs>
                    <a:gs pos="100000">
                      <a:srgbClr val="EAEAEA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727" name="Rectangle 623">
                  <a:extLst>
                    <a:ext uri="{FF2B5EF4-FFF2-40B4-BE49-F238E27FC236}">
                      <a16:creationId xmlns:a16="http://schemas.microsoft.com/office/drawing/2014/main" id="{731703BD-9790-4136-9E3A-EB2239BDC3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2095"/>
                  <a:ext cx="419" cy="120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/>
                    </a:gs>
                    <a:gs pos="100000">
                      <a:srgbClr val="EAEAEA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30" name="Group 626">
              <a:extLst>
                <a:ext uri="{FF2B5EF4-FFF2-40B4-BE49-F238E27FC236}">
                  <a16:creationId xmlns:a16="http://schemas.microsoft.com/office/drawing/2014/main" id="{99592845-0A12-4387-9B04-506618D80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888"/>
              <a:ext cx="20" cy="19"/>
              <a:chOff x="5466" y="8664"/>
              <a:chExt cx="227" cy="227"/>
            </a:xfrm>
          </p:grpSpPr>
          <p:sp>
            <p:nvSpPr>
              <p:cNvPr id="47731" name="Oval 627">
                <a:extLst>
                  <a:ext uri="{FF2B5EF4-FFF2-40B4-BE49-F238E27FC236}">
                    <a16:creationId xmlns:a16="http://schemas.microsoft.com/office/drawing/2014/main" id="{DD9261E3-B78F-42B6-9AB7-5F623C56F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32" name="Oval 628">
                <a:extLst>
                  <a:ext uri="{FF2B5EF4-FFF2-40B4-BE49-F238E27FC236}">
                    <a16:creationId xmlns:a16="http://schemas.microsoft.com/office/drawing/2014/main" id="{BEACE07F-398D-4EC6-B4EA-207F258D7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33" name="Oval 629">
                <a:extLst>
                  <a:ext uri="{FF2B5EF4-FFF2-40B4-BE49-F238E27FC236}">
                    <a16:creationId xmlns:a16="http://schemas.microsoft.com/office/drawing/2014/main" id="{C122410A-598E-4059-8456-E90463CEC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34" name="Rectangle 630">
                <a:extLst>
                  <a:ext uri="{FF2B5EF4-FFF2-40B4-BE49-F238E27FC236}">
                    <a16:creationId xmlns:a16="http://schemas.microsoft.com/office/drawing/2014/main" id="{99BBF4CE-CA3A-46A8-8024-7D6FBC5D4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742" name="AutoShape 638">
              <a:extLst>
                <a:ext uri="{FF2B5EF4-FFF2-40B4-BE49-F238E27FC236}">
                  <a16:creationId xmlns:a16="http://schemas.microsoft.com/office/drawing/2014/main" id="{488C7B49-7D6D-4F70-9C6E-8D037FB0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8" y="1861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46" name="AutoShape 642">
              <a:extLst>
                <a:ext uri="{FF2B5EF4-FFF2-40B4-BE49-F238E27FC236}">
                  <a16:creationId xmlns:a16="http://schemas.microsoft.com/office/drawing/2014/main" id="{D3718FA4-8A06-4A2F-B6AD-7FD217FAE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8" y="2218"/>
              <a:ext cx="362" cy="1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48" name="AutoShape 644">
              <a:extLst>
                <a:ext uri="{FF2B5EF4-FFF2-40B4-BE49-F238E27FC236}">
                  <a16:creationId xmlns:a16="http://schemas.microsoft.com/office/drawing/2014/main" id="{2A055723-EA5A-40F0-BBCC-859E25B1E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8" y="2039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770" name="Group 666">
            <a:extLst>
              <a:ext uri="{FF2B5EF4-FFF2-40B4-BE49-F238E27FC236}">
                <a16:creationId xmlns:a16="http://schemas.microsoft.com/office/drawing/2014/main" id="{37299258-9094-4BFA-8A9E-F53B3C697304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141663"/>
            <a:ext cx="1584325" cy="852487"/>
            <a:chOff x="4100" y="1842"/>
            <a:chExt cx="1335" cy="719"/>
          </a:xfrm>
        </p:grpSpPr>
        <p:sp>
          <p:nvSpPr>
            <p:cNvPr id="47749" name="Rectangle 645">
              <a:extLst>
                <a:ext uri="{FF2B5EF4-FFF2-40B4-BE49-F238E27FC236}">
                  <a16:creationId xmlns:a16="http://schemas.microsoft.com/office/drawing/2014/main" id="{17563361-D0F6-4A2D-B763-C6539798C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42"/>
              <a:ext cx="1333" cy="273"/>
            </a:xfrm>
            <a:prstGeom prst="rect">
              <a:avLst/>
            </a:prstGeom>
            <a:solidFill>
              <a:srgbClr val="66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0" name="Rectangle 646">
              <a:extLst>
                <a:ext uri="{FF2B5EF4-FFF2-40B4-BE49-F238E27FC236}">
                  <a16:creationId xmlns:a16="http://schemas.microsoft.com/office/drawing/2014/main" id="{FF5A94BA-46C5-4D85-84C6-0A188BFAE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42"/>
              <a:ext cx="1333" cy="137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60001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1" name="Rectangle 647">
              <a:extLst>
                <a:ext uri="{FF2B5EF4-FFF2-40B4-BE49-F238E27FC236}">
                  <a16:creationId xmlns:a16="http://schemas.microsoft.com/office/drawing/2014/main" id="{510B533A-F673-4765-A79E-C7D278BC7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42"/>
              <a:ext cx="1333" cy="20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2" name="Rectangle 648">
              <a:extLst>
                <a:ext uri="{FF2B5EF4-FFF2-40B4-BE49-F238E27FC236}">
                  <a16:creationId xmlns:a16="http://schemas.microsoft.com/office/drawing/2014/main" id="{C413C56F-017E-4D67-B21D-E3E7372D8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3" name="Rectangle 649">
              <a:extLst>
                <a:ext uri="{FF2B5EF4-FFF2-40B4-BE49-F238E27FC236}">
                  <a16:creationId xmlns:a16="http://schemas.microsoft.com/office/drawing/2014/main" id="{182D48D4-E056-4DE5-8533-2CA666317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" y="1862"/>
              <a:ext cx="20" cy="699"/>
            </a:xfrm>
            <a:prstGeom prst="rect">
              <a:avLst/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4" name="Rectangle 650">
              <a:extLst>
                <a:ext uri="{FF2B5EF4-FFF2-40B4-BE49-F238E27FC236}">
                  <a16:creationId xmlns:a16="http://schemas.microsoft.com/office/drawing/2014/main" id="{AD90E8D5-B7EB-4924-9E43-9645E244D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55" name="Rectangle 651">
              <a:extLst>
                <a:ext uri="{FF2B5EF4-FFF2-40B4-BE49-F238E27FC236}">
                  <a16:creationId xmlns:a16="http://schemas.microsoft.com/office/drawing/2014/main" id="{4E7DA2C1-6C54-4D3E-A393-AA9767AD0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" y="2553"/>
              <a:ext cx="20" cy="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756" name="Group 652">
              <a:extLst>
                <a:ext uri="{FF2B5EF4-FFF2-40B4-BE49-F238E27FC236}">
                  <a16:creationId xmlns:a16="http://schemas.microsoft.com/office/drawing/2014/main" id="{A37BC37B-46D0-4E24-96CF-9D88E31242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8" y="1860"/>
              <a:ext cx="419" cy="699"/>
              <a:chOff x="3490" y="1860"/>
              <a:chExt cx="419" cy="693"/>
            </a:xfrm>
          </p:grpSpPr>
          <p:sp>
            <p:nvSpPr>
              <p:cNvPr id="47757" name="Rectangle 653">
                <a:extLst>
                  <a:ext uri="{FF2B5EF4-FFF2-40B4-BE49-F238E27FC236}">
                    <a16:creationId xmlns:a16="http://schemas.microsoft.com/office/drawing/2014/main" id="{7A3F9F03-2306-4FE8-8E2F-A329A0C47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215"/>
                <a:ext cx="419" cy="338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38039"/>
                      <a:invGamma/>
                    </a:srgbClr>
                  </a:gs>
                  <a:gs pos="100000">
                    <a:srgbClr val="663300"/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758" name="Group 654">
                <a:extLst>
                  <a:ext uri="{FF2B5EF4-FFF2-40B4-BE49-F238E27FC236}">
                    <a16:creationId xmlns:a16="http://schemas.microsoft.com/office/drawing/2014/main" id="{9C07AD07-5C82-47C5-ABEE-B85E5676DE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0" y="1860"/>
                <a:ext cx="419" cy="355"/>
                <a:chOff x="3490" y="1976"/>
                <a:chExt cx="419" cy="239"/>
              </a:xfrm>
            </p:grpSpPr>
            <p:sp>
              <p:nvSpPr>
                <p:cNvPr id="47759" name="Rectangle 655">
                  <a:extLst>
                    <a:ext uri="{FF2B5EF4-FFF2-40B4-BE49-F238E27FC236}">
                      <a16:creationId xmlns:a16="http://schemas.microsoft.com/office/drawing/2014/main" id="{CACF85DE-18E4-4492-A95E-1D6D249F2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1976"/>
                  <a:ext cx="419" cy="119"/>
                </a:xfrm>
                <a:prstGeom prst="rect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38039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189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760" name="Rectangle 656">
                  <a:extLst>
                    <a:ext uri="{FF2B5EF4-FFF2-40B4-BE49-F238E27FC236}">
                      <a16:creationId xmlns:a16="http://schemas.microsoft.com/office/drawing/2014/main" id="{2637D729-0950-4D93-BD8E-481B874A3E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2095"/>
                  <a:ext cx="419" cy="12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3300">
                        <a:gamma/>
                        <a:shade val="38039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189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61" name="Group 657">
              <a:extLst>
                <a:ext uri="{FF2B5EF4-FFF2-40B4-BE49-F238E27FC236}">
                  <a16:creationId xmlns:a16="http://schemas.microsoft.com/office/drawing/2014/main" id="{64941916-8267-40BD-80F2-0C5E8E6186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0" y="1888"/>
              <a:ext cx="20" cy="19"/>
              <a:chOff x="5466" y="8664"/>
              <a:chExt cx="227" cy="227"/>
            </a:xfrm>
          </p:grpSpPr>
          <p:sp>
            <p:nvSpPr>
              <p:cNvPr id="47762" name="Oval 658">
                <a:extLst>
                  <a:ext uri="{FF2B5EF4-FFF2-40B4-BE49-F238E27FC236}">
                    <a16:creationId xmlns:a16="http://schemas.microsoft.com/office/drawing/2014/main" id="{05943FB0-C2F0-4B19-B09A-24E21FAC0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63" name="Oval 659">
                <a:extLst>
                  <a:ext uri="{FF2B5EF4-FFF2-40B4-BE49-F238E27FC236}">
                    <a16:creationId xmlns:a16="http://schemas.microsoft.com/office/drawing/2014/main" id="{8310DDD5-ECD2-4359-A055-C4205A90B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64" name="Oval 660">
                <a:extLst>
                  <a:ext uri="{FF2B5EF4-FFF2-40B4-BE49-F238E27FC236}">
                    <a16:creationId xmlns:a16="http://schemas.microsoft.com/office/drawing/2014/main" id="{2E8EEB2F-1467-4216-8E17-CE27AC29F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65" name="Rectangle 661">
                <a:extLst>
                  <a:ext uri="{FF2B5EF4-FFF2-40B4-BE49-F238E27FC236}">
                    <a16:creationId xmlns:a16="http://schemas.microsoft.com/office/drawing/2014/main" id="{4FA19E6D-E00E-4A8E-B784-586382F25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766" name="AutoShape 662">
              <a:extLst>
                <a:ext uri="{FF2B5EF4-FFF2-40B4-BE49-F238E27FC236}">
                  <a16:creationId xmlns:a16="http://schemas.microsoft.com/office/drawing/2014/main" id="{846463A0-4709-4333-BA9D-BB0DB770D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1861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67" name="AutoShape 663">
              <a:extLst>
                <a:ext uri="{FF2B5EF4-FFF2-40B4-BE49-F238E27FC236}">
                  <a16:creationId xmlns:a16="http://schemas.microsoft.com/office/drawing/2014/main" id="{56591842-455B-4012-829E-120D6B643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2218"/>
              <a:ext cx="362" cy="1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68" name="AutoShape 664">
              <a:extLst>
                <a:ext uri="{FF2B5EF4-FFF2-40B4-BE49-F238E27FC236}">
                  <a16:creationId xmlns:a16="http://schemas.microsoft.com/office/drawing/2014/main" id="{04D71E20-69E6-4E9B-8246-C39FFA5E9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2039"/>
              <a:ext cx="362" cy="13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895" name="Group 791">
            <a:extLst>
              <a:ext uri="{FF2B5EF4-FFF2-40B4-BE49-F238E27FC236}">
                <a16:creationId xmlns:a16="http://schemas.microsoft.com/office/drawing/2014/main" id="{C911F9BE-7A56-43F6-B0EA-DE2C7D622042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141663"/>
            <a:ext cx="1587500" cy="830262"/>
            <a:chOff x="3800" y="794"/>
            <a:chExt cx="1000" cy="523"/>
          </a:xfrm>
        </p:grpSpPr>
        <p:sp>
          <p:nvSpPr>
            <p:cNvPr id="47773" name="Rectangle 669">
              <a:extLst>
                <a:ext uri="{FF2B5EF4-FFF2-40B4-BE49-F238E27FC236}">
                  <a16:creationId xmlns:a16="http://schemas.microsoft.com/office/drawing/2014/main" id="{5C5CF7D0-BE26-4EA0-8EE7-E7B547896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74" name="Rectangle 670">
              <a:extLst>
                <a:ext uri="{FF2B5EF4-FFF2-40B4-BE49-F238E27FC236}">
                  <a16:creationId xmlns:a16="http://schemas.microsoft.com/office/drawing/2014/main" id="{06516692-9470-4E75-9CF1-CBB742468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9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11" name="Rectangle 707">
              <a:extLst>
                <a:ext uri="{FF2B5EF4-FFF2-40B4-BE49-F238E27FC236}">
                  <a16:creationId xmlns:a16="http://schemas.microsoft.com/office/drawing/2014/main" id="{7358CDA2-E319-4AC6-B3A8-9285EBC2A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794"/>
              <a:ext cx="3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12" name="Rectangle 708">
              <a:extLst>
                <a:ext uri="{FF2B5EF4-FFF2-40B4-BE49-F238E27FC236}">
                  <a16:creationId xmlns:a16="http://schemas.microsoft.com/office/drawing/2014/main" id="{A821F736-AE5C-49CE-B579-B211B8B04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817" name="Group 713">
              <a:extLst>
                <a:ext uri="{FF2B5EF4-FFF2-40B4-BE49-F238E27FC236}">
                  <a16:creationId xmlns:a16="http://schemas.microsoft.com/office/drawing/2014/main" id="{FACF9102-E929-4100-BEFC-DDBBBAF00E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3" y="799"/>
              <a:ext cx="14" cy="14"/>
              <a:chOff x="5466" y="8664"/>
              <a:chExt cx="227" cy="227"/>
            </a:xfrm>
          </p:grpSpPr>
          <p:sp>
            <p:nvSpPr>
              <p:cNvPr id="47818" name="Oval 714">
                <a:extLst>
                  <a:ext uri="{FF2B5EF4-FFF2-40B4-BE49-F238E27FC236}">
                    <a16:creationId xmlns:a16="http://schemas.microsoft.com/office/drawing/2014/main" id="{9E530B6D-E74B-4572-A0A4-5AE2332FF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19" name="Oval 715">
                <a:extLst>
                  <a:ext uri="{FF2B5EF4-FFF2-40B4-BE49-F238E27FC236}">
                    <a16:creationId xmlns:a16="http://schemas.microsoft.com/office/drawing/2014/main" id="{AD413211-66D7-4779-808B-B99B507EB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0" name="Oval 716">
                <a:extLst>
                  <a:ext uri="{FF2B5EF4-FFF2-40B4-BE49-F238E27FC236}">
                    <a16:creationId xmlns:a16="http://schemas.microsoft.com/office/drawing/2014/main" id="{D49F81B4-1D19-4C64-9827-453C8DB1B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1" name="Rectangle 717">
                <a:extLst>
                  <a:ext uri="{FF2B5EF4-FFF2-40B4-BE49-F238E27FC236}">
                    <a16:creationId xmlns:a16="http://schemas.microsoft.com/office/drawing/2014/main" id="{4B1BAF74-70DE-42A2-90BD-F9C59088B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22" name="Group 718">
              <a:extLst>
                <a:ext uri="{FF2B5EF4-FFF2-40B4-BE49-F238E27FC236}">
                  <a16:creationId xmlns:a16="http://schemas.microsoft.com/office/drawing/2014/main" id="{58E660D9-799D-494C-8E1E-64564F2533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8" y="799"/>
              <a:ext cx="14" cy="14"/>
              <a:chOff x="5466" y="8664"/>
              <a:chExt cx="227" cy="227"/>
            </a:xfrm>
          </p:grpSpPr>
          <p:sp>
            <p:nvSpPr>
              <p:cNvPr id="47823" name="Oval 719">
                <a:extLst>
                  <a:ext uri="{FF2B5EF4-FFF2-40B4-BE49-F238E27FC236}">
                    <a16:creationId xmlns:a16="http://schemas.microsoft.com/office/drawing/2014/main" id="{BD1C98B6-BA5D-432C-AB24-D8FF3D5B0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4" name="Oval 720">
                <a:extLst>
                  <a:ext uri="{FF2B5EF4-FFF2-40B4-BE49-F238E27FC236}">
                    <a16:creationId xmlns:a16="http://schemas.microsoft.com/office/drawing/2014/main" id="{1781D9C9-C429-4013-BB40-F1EE025F8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5" name="Oval 721">
                <a:extLst>
                  <a:ext uri="{FF2B5EF4-FFF2-40B4-BE49-F238E27FC236}">
                    <a16:creationId xmlns:a16="http://schemas.microsoft.com/office/drawing/2014/main" id="{B9CF9F99-F457-48D0-B79B-68524B43D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6" name="Rectangle 722">
                <a:extLst>
                  <a:ext uri="{FF2B5EF4-FFF2-40B4-BE49-F238E27FC236}">
                    <a16:creationId xmlns:a16="http://schemas.microsoft.com/office/drawing/2014/main" id="{2076814C-F847-4E34-BB23-D75F67CC7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41" name="Group 737">
              <a:extLst>
                <a:ext uri="{FF2B5EF4-FFF2-40B4-BE49-F238E27FC236}">
                  <a16:creationId xmlns:a16="http://schemas.microsoft.com/office/drawing/2014/main" id="{1D795DC1-CF3A-4EFE-8162-F7B5E47FDD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814"/>
              <a:ext cx="301" cy="503"/>
              <a:chOff x="3800" y="814"/>
              <a:chExt cx="301" cy="503"/>
            </a:xfrm>
          </p:grpSpPr>
          <p:grpSp>
            <p:nvGrpSpPr>
              <p:cNvPr id="47839" name="Group 735">
                <a:extLst>
                  <a:ext uri="{FF2B5EF4-FFF2-40B4-BE49-F238E27FC236}">
                    <a16:creationId xmlns:a16="http://schemas.microsoft.com/office/drawing/2014/main" id="{C333D0B4-479F-4457-8762-AA7BCAB18B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3" y="1226"/>
                <a:ext cx="273" cy="91"/>
                <a:chOff x="3800" y="1253"/>
                <a:chExt cx="772" cy="91"/>
              </a:xfrm>
            </p:grpSpPr>
            <p:sp>
              <p:nvSpPr>
                <p:cNvPr id="47837" name="Rectangle 733">
                  <a:extLst>
                    <a:ext uri="{FF2B5EF4-FFF2-40B4-BE49-F238E27FC236}">
                      <a16:creationId xmlns:a16="http://schemas.microsoft.com/office/drawing/2014/main" id="{453480D8-0790-45D0-9BDA-0754E1653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838" name="Rectangle 734">
                  <a:extLst>
                    <a:ext uri="{FF2B5EF4-FFF2-40B4-BE49-F238E27FC236}">
                      <a16:creationId xmlns:a16="http://schemas.microsoft.com/office/drawing/2014/main" id="{3E74CECF-17B5-484F-94E9-D5FEFB7A0D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776" name="Rectangle 672">
                <a:extLst>
                  <a:ext uri="{FF2B5EF4-FFF2-40B4-BE49-F238E27FC236}">
                    <a16:creationId xmlns:a16="http://schemas.microsoft.com/office/drawing/2014/main" id="{AD3A5E83-A6E7-44E6-A9B6-D99D25069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77" name="Rectangle 673">
                <a:extLst>
                  <a:ext uri="{FF2B5EF4-FFF2-40B4-BE49-F238E27FC236}">
                    <a16:creationId xmlns:a16="http://schemas.microsoft.com/office/drawing/2014/main" id="{59BC1530-1512-4E41-AB80-A18BFB23C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78" name="Rectangle 674">
                <a:extLst>
                  <a:ext uri="{FF2B5EF4-FFF2-40B4-BE49-F238E27FC236}">
                    <a16:creationId xmlns:a16="http://schemas.microsoft.com/office/drawing/2014/main" id="{7CC5E0D5-C126-4162-AA55-8239A8BAA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7" name="Rectangle 723">
                <a:extLst>
                  <a:ext uri="{FF2B5EF4-FFF2-40B4-BE49-F238E27FC236}">
                    <a16:creationId xmlns:a16="http://schemas.microsoft.com/office/drawing/2014/main" id="{E0825A31-E258-444B-9AE6-16AD270B0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28" name="Rectangle 724">
                <a:extLst>
                  <a:ext uri="{FF2B5EF4-FFF2-40B4-BE49-F238E27FC236}">
                    <a16:creationId xmlns:a16="http://schemas.microsoft.com/office/drawing/2014/main" id="{5420F148-014C-4072-A888-DA325BB0D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2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1" name="Rectangle 727">
                <a:extLst>
                  <a:ext uri="{FF2B5EF4-FFF2-40B4-BE49-F238E27FC236}">
                    <a16:creationId xmlns:a16="http://schemas.microsoft.com/office/drawing/2014/main" id="{C0B298E2-6DF5-441E-BF41-146CE74C8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2" name="Rectangle 728">
                <a:extLst>
                  <a:ext uri="{FF2B5EF4-FFF2-40B4-BE49-F238E27FC236}">
                    <a16:creationId xmlns:a16="http://schemas.microsoft.com/office/drawing/2014/main" id="{73390F96-9608-41C0-BAB2-58E2E5559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5" name="Rectangle 731">
                <a:extLst>
                  <a:ext uri="{FF2B5EF4-FFF2-40B4-BE49-F238E27FC236}">
                    <a16:creationId xmlns:a16="http://schemas.microsoft.com/office/drawing/2014/main" id="{4959534B-313B-4F60-AE76-5E01A5191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36" name="Rectangle 732">
                <a:extLst>
                  <a:ext uri="{FF2B5EF4-FFF2-40B4-BE49-F238E27FC236}">
                    <a16:creationId xmlns:a16="http://schemas.microsoft.com/office/drawing/2014/main" id="{12A14677-5A06-4AF9-95E2-698F443A8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42" name="Group 738">
              <a:extLst>
                <a:ext uri="{FF2B5EF4-FFF2-40B4-BE49-F238E27FC236}">
                  <a16:creationId xmlns:a16="http://schemas.microsoft.com/office/drawing/2014/main" id="{35BD8FD7-31B1-4C6F-B980-D5D2B97714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9" y="814"/>
              <a:ext cx="301" cy="503"/>
              <a:chOff x="3800" y="814"/>
              <a:chExt cx="301" cy="503"/>
            </a:xfrm>
          </p:grpSpPr>
          <p:grpSp>
            <p:nvGrpSpPr>
              <p:cNvPr id="47843" name="Group 739">
                <a:extLst>
                  <a:ext uri="{FF2B5EF4-FFF2-40B4-BE49-F238E27FC236}">
                    <a16:creationId xmlns:a16="http://schemas.microsoft.com/office/drawing/2014/main" id="{5E7A4B33-D24B-47D6-8B19-B4D15FD314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3" y="1226"/>
                <a:ext cx="273" cy="91"/>
                <a:chOff x="3800" y="1253"/>
                <a:chExt cx="772" cy="91"/>
              </a:xfrm>
            </p:grpSpPr>
            <p:sp>
              <p:nvSpPr>
                <p:cNvPr id="47844" name="Rectangle 740">
                  <a:extLst>
                    <a:ext uri="{FF2B5EF4-FFF2-40B4-BE49-F238E27FC236}">
                      <a16:creationId xmlns:a16="http://schemas.microsoft.com/office/drawing/2014/main" id="{EB7AE446-B9A7-44A0-9114-FD9545D1D3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845" name="Rectangle 741">
                  <a:extLst>
                    <a:ext uri="{FF2B5EF4-FFF2-40B4-BE49-F238E27FC236}">
                      <a16:creationId xmlns:a16="http://schemas.microsoft.com/office/drawing/2014/main" id="{DD75F7F7-671B-469F-B6C0-70914CBA23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846" name="Rectangle 742">
                <a:extLst>
                  <a:ext uri="{FF2B5EF4-FFF2-40B4-BE49-F238E27FC236}">
                    <a16:creationId xmlns:a16="http://schemas.microsoft.com/office/drawing/2014/main" id="{5FF621E9-E1A7-4003-AC18-857DCE5D2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47" name="Rectangle 743">
                <a:extLst>
                  <a:ext uri="{FF2B5EF4-FFF2-40B4-BE49-F238E27FC236}">
                    <a16:creationId xmlns:a16="http://schemas.microsoft.com/office/drawing/2014/main" id="{D1971E99-52EE-45B5-A85F-FEE37DED3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48" name="Rectangle 744">
                <a:extLst>
                  <a:ext uri="{FF2B5EF4-FFF2-40B4-BE49-F238E27FC236}">
                    <a16:creationId xmlns:a16="http://schemas.microsoft.com/office/drawing/2014/main" id="{A0FB9B93-C490-4982-9924-BA829A2B5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49" name="Rectangle 745">
                <a:extLst>
                  <a:ext uri="{FF2B5EF4-FFF2-40B4-BE49-F238E27FC236}">
                    <a16:creationId xmlns:a16="http://schemas.microsoft.com/office/drawing/2014/main" id="{B442DE2F-8201-4005-A5B1-C16D7ED31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0" name="Rectangle 746">
                <a:extLst>
                  <a:ext uri="{FF2B5EF4-FFF2-40B4-BE49-F238E27FC236}">
                    <a16:creationId xmlns:a16="http://schemas.microsoft.com/office/drawing/2014/main" id="{7182B27D-2072-4651-9FFD-2A0CB9074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2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1" name="Rectangle 747">
                <a:extLst>
                  <a:ext uri="{FF2B5EF4-FFF2-40B4-BE49-F238E27FC236}">
                    <a16:creationId xmlns:a16="http://schemas.microsoft.com/office/drawing/2014/main" id="{A8057D55-0CCC-48EB-AD35-03F137374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2" name="Rectangle 748">
                <a:extLst>
                  <a:ext uri="{FF2B5EF4-FFF2-40B4-BE49-F238E27FC236}">
                    <a16:creationId xmlns:a16="http://schemas.microsoft.com/office/drawing/2014/main" id="{C049C40C-FB18-4689-B0EE-9A13A13EB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3" name="Rectangle 749">
                <a:extLst>
                  <a:ext uri="{FF2B5EF4-FFF2-40B4-BE49-F238E27FC236}">
                    <a16:creationId xmlns:a16="http://schemas.microsoft.com/office/drawing/2014/main" id="{A4B410A4-25BE-4286-90B8-B054CA2DA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54" name="Rectangle 750">
                <a:extLst>
                  <a:ext uri="{FF2B5EF4-FFF2-40B4-BE49-F238E27FC236}">
                    <a16:creationId xmlns:a16="http://schemas.microsoft.com/office/drawing/2014/main" id="{EFF11C32-D0E8-44CA-A604-7D0D36491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862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7910" name="Group 806">
            <a:extLst>
              <a:ext uri="{FF2B5EF4-FFF2-40B4-BE49-F238E27FC236}">
                <a16:creationId xmlns:a16="http://schemas.microsoft.com/office/drawing/2014/main" id="{8291C0D8-CC3D-43D7-AAB0-7B9811EA4FF7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1260475"/>
            <a:ext cx="1587500" cy="830263"/>
            <a:chOff x="4981" y="794"/>
            <a:chExt cx="1000" cy="523"/>
          </a:xfrm>
        </p:grpSpPr>
        <p:sp>
          <p:nvSpPr>
            <p:cNvPr id="47855" name="Rectangle 751">
              <a:extLst>
                <a:ext uri="{FF2B5EF4-FFF2-40B4-BE49-F238E27FC236}">
                  <a16:creationId xmlns:a16="http://schemas.microsoft.com/office/drawing/2014/main" id="{15045073-CD91-4625-85AE-6D295FFD1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rgbClr val="6C6C6C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56" name="Rectangle 752">
              <a:extLst>
                <a:ext uri="{FF2B5EF4-FFF2-40B4-BE49-F238E27FC236}">
                  <a16:creationId xmlns:a16="http://schemas.microsoft.com/office/drawing/2014/main" id="{ADA25EE0-7FC9-4F55-A728-8A8E53134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57" name="Rectangle 753">
              <a:extLst>
                <a:ext uri="{FF2B5EF4-FFF2-40B4-BE49-F238E27FC236}">
                  <a16:creationId xmlns:a16="http://schemas.microsoft.com/office/drawing/2014/main" id="{EBA5A1D9-CD04-4D66-B5E8-FB8708FE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1" y="794"/>
              <a:ext cx="3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58" name="Rectangle 754">
              <a:extLst>
                <a:ext uri="{FF2B5EF4-FFF2-40B4-BE49-F238E27FC236}">
                  <a16:creationId xmlns:a16="http://schemas.microsoft.com/office/drawing/2014/main" id="{1C2CE622-D12D-472B-9F45-6762E72C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794"/>
              <a:ext cx="299" cy="1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859" name="Group 755">
              <a:extLst>
                <a:ext uri="{FF2B5EF4-FFF2-40B4-BE49-F238E27FC236}">
                  <a16:creationId xmlns:a16="http://schemas.microsoft.com/office/drawing/2014/main" id="{7CC04AA8-AA3F-48C4-A39E-F82F4BB2C1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4" y="799"/>
              <a:ext cx="14" cy="14"/>
              <a:chOff x="5466" y="8664"/>
              <a:chExt cx="227" cy="227"/>
            </a:xfrm>
          </p:grpSpPr>
          <p:sp>
            <p:nvSpPr>
              <p:cNvPr id="47860" name="Oval 756">
                <a:extLst>
                  <a:ext uri="{FF2B5EF4-FFF2-40B4-BE49-F238E27FC236}">
                    <a16:creationId xmlns:a16="http://schemas.microsoft.com/office/drawing/2014/main" id="{23787AA5-DB07-499F-BD6C-3AE6D6A84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1" name="Oval 757">
                <a:extLst>
                  <a:ext uri="{FF2B5EF4-FFF2-40B4-BE49-F238E27FC236}">
                    <a16:creationId xmlns:a16="http://schemas.microsoft.com/office/drawing/2014/main" id="{FF1CC587-BD95-423A-8528-BE47A6793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2" name="Oval 758">
                <a:extLst>
                  <a:ext uri="{FF2B5EF4-FFF2-40B4-BE49-F238E27FC236}">
                    <a16:creationId xmlns:a16="http://schemas.microsoft.com/office/drawing/2014/main" id="{1F194688-5F60-4AE2-A3B4-A4AAABABB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3" name="Rectangle 759">
                <a:extLst>
                  <a:ext uri="{FF2B5EF4-FFF2-40B4-BE49-F238E27FC236}">
                    <a16:creationId xmlns:a16="http://schemas.microsoft.com/office/drawing/2014/main" id="{77D7D700-32FD-455A-A61B-EF2B0EE9B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64" name="Group 760">
              <a:extLst>
                <a:ext uri="{FF2B5EF4-FFF2-40B4-BE49-F238E27FC236}">
                  <a16:creationId xmlns:a16="http://schemas.microsoft.com/office/drawing/2014/main" id="{19D99C06-7FC0-43A1-AB08-B48663E8DE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9" y="799"/>
              <a:ext cx="14" cy="14"/>
              <a:chOff x="5466" y="8664"/>
              <a:chExt cx="227" cy="227"/>
            </a:xfrm>
          </p:grpSpPr>
          <p:sp>
            <p:nvSpPr>
              <p:cNvPr id="47865" name="Oval 761">
                <a:extLst>
                  <a:ext uri="{FF2B5EF4-FFF2-40B4-BE49-F238E27FC236}">
                    <a16:creationId xmlns:a16="http://schemas.microsoft.com/office/drawing/2014/main" id="{52D3C96F-D2B0-41F8-8B8A-3FDEE2932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6" name="Oval 762">
                <a:extLst>
                  <a:ext uri="{FF2B5EF4-FFF2-40B4-BE49-F238E27FC236}">
                    <a16:creationId xmlns:a16="http://schemas.microsoft.com/office/drawing/2014/main" id="{B5590CD9-84E2-48B6-9D00-98D4FB1CE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7" name="Oval 763">
                <a:extLst>
                  <a:ext uri="{FF2B5EF4-FFF2-40B4-BE49-F238E27FC236}">
                    <a16:creationId xmlns:a16="http://schemas.microsoft.com/office/drawing/2014/main" id="{20EC796C-3BA3-4538-A70B-1E69F9BAF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68" name="Rectangle 764">
                <a:extLst>
                  <a:ext uri="{FF2B5EF4-FFF2-40B4-BE49-F238E27FC236}">
                    <a16:creationId xmlns:a16="http://schemas.microsoft.com/office/drawing/2014/main" id="{8F751831-D82B-4035-9C3C-50C7AC7E5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96" name="Group 792">
              <a:extLst>
                <a:ext uri="{FF2B5EF4-FFF2-40B4-BE49-F238E27FC236}">
                  <a16:creationId xmlns:a16="http://schemas.microsoft.com/office/drawing/2014/main" id="{CD402EF9-B52B-48C9-9345-04C204DE20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814"/>
              <a:ext cx="301" cy="503"/>
              <a:chOff x="4981" y="814"/>
              <a:chExt cx="301" cy="503"/>
            </a:xfrm>
          </p:grpSpPr>
          <p:grpSp>
            <p:nvGrpSpPr>
              <p:cNvPr id="47870" name="Group 766">
                <a:extLst>
                  <a:ext uri="{FF2B5EF4-FFF2-40B4-BE49-F238E27FC236}">
                    <a16:creationId xmlns:a16="http://schemas.microsoft.com/office/drawing/2014/main" id="{D341EC21-25D6-4FAC-933B-9A843BC8B4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4" y="1226"/>
                <a:ext cx="273" cy="91"/>
                <a:chOff x="3800" y="1253"/>
                <a:chExt cx="772" cy="91"/>
              </a:xfrm>
            </p:grpSpPr>
            <p:sp>
              <p:nvSpPr>
                <p:cNvPr id="47871" name="Rectangle 767">
                  <a:extLst>
                    <a:ext uri="{FF2B5EF4-FFF2-40B4-BE49-F238E27FC236}">
                      <a16:creationId xmlns:a16="http://schemas.microsoft.com/office/drawing/2014/main" id="{B36A8A25-08DF-4BB1-9181-44AA3B7AE0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872" name="Rectangle 768">
                  <a:extLst>
                    <a:ext uri="{FF2B5EF4-FFF2-40B4-BE49-F238E27FC236}">
                      <a16:creationId xmlns:a16="http://schemas.microsoft.com/office/drawing/2014/main" id="{28D44CF3-B2D6-4A8C-8852-919773F531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873" name="Rectangle 769">
                <a:extLst>
                  <a:ext uri="{FF2B5EF4-FFF2-40B4-BE49-F238E27FC236}">
                    <a16:creationId xmlns:a16="http://schemas.microsoft.com/office/drawing/2014/main" id="{E184B463-FDD5-4B92-B8BF-703CA2A4A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4" name="Rectangle 770">
                <a:extLst>
                  <a:ext uri="{FF2B5EF4-FFF2-40B4-BE49-F238E27FC236}">
                    <a16:creationId xmlns:a16="http://schemas.microsoft.com/office/drawing/2014/main" id="{FF3963FD-6971-459E-9F03-2BF401C60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5" name="Rectangle 771">
                <a:extLst>
                  <a:ext uri="{FF2B5EF4-FFF2-40B4-BE49-F238E27FC236}">
                    <a16:creationId xmlns:a16="http://schemas.microsoft.com/office/drawing/2014/main" id="{CC926613-F822-4891-BBB9-D190DAD05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6" name="Rectangle 772">
                <a:extLst>
                  <a:ext uri="{FF2B5EF4-FFF2-40B4-BE49-F238E27FC236}">
                    <a16:creationId xmlns:a16="http://schemas.microsoft.com/office/drawing/2014/main" id="{6CF57A94-CB8E-4A9C-8083-BD6D0CAE9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7" name="Rectangle 773">
                <a:extLst>
                  <a:ext uri="{FF2B5EF4-FFF2-40B4-BE49-F238E27FC236}">
                    <a16:creationId xmlns:a16="http://schemas.microsoft.com/office/drawing/2014/main" id="{D566D4C2-5887-48EF-9CB1-72997509D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3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8" name="Rectangle 774">
                <a:extLst>
                  <a:ext uri="{FF2B5EF4-FFF2-40B4-BE49-F238E27FC236}">
                    <a16:creationId xmlns:a16="http://schemas.microsoft.com/office/drawing/2014/main" id="{DE141B9B-242D-43EC-BD33-DF5127586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79" name="Rectangle 775">
                <a:extLst>
                  <a:ext uri="{FF2B5EF4-FFF2-40B4-BE49-F238E27FC236}">
                    <a16:creationId xmlns:a16="http://schemas.microsoft.com/office/drawing/2014/main" id="{9D61ACB0-3AC3-4E6C-9BD4-C1AA3B422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80" name="Rectangle 776">
                <a:extLst>
                  <a:ext uri="{FF2B5EF4-FFF2-40B4-BE49-F238E27FC236}">
                    <a16:creationId xmlns:a16="http://schemas.microsoft.com/office/drawing/2014/main" id="{578DF003-DDE3-4D5B-BF01-9704690FD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81" name="Rectangle 777">
                <a:extLst>
                  <a:ext uri="{FF2B5EF4-FFF2-40B4-BE49-F238E27FC236}">
                    <a16:creationId xmlns:a16="http://schemas.microsoft.com/office/drawing/2014/main" id="{0139FCC7-C7AD-4185-99FF-79F182086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897" name="Group 793">
              <a:extLst>
                <a:ext uri="{FF2B5EF4-FFF2-40B4-BE49-F238E27FC236}">
                  <a16:creationId xmlns:a16="http://schemas.microsoft.com/office/drawing/2014/main" id="{72E9042B-27F5-4CBC-A333-D35FBEFB54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814"/>
              <a:ext cx="301" cy="503"/>
              <a:chOff x="4981" y="814"/>
              <a:chExt cx="301" cy="503"/>
            </a:xfrm>
          </p:grpSpPr>
          <p:grpSp>
            <p:nvGrpSpPr>
              <p:cNvPr id="47898" name="Group 794">
                <a:extLst>
                  <a:ext uri="{FF2B5EF4-FFF2-40B4-BE49-F238E27FC236}">
                    <a16:creationId xmlns:a16="http://schemas.microsoft.com/office/drawing/2014/main" id="{17A1BC98-CCBB-4286-8AA7-3B342A638C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4" y="1226"/>
                <a:ext cx="273" cy="91"/>
                <a:chOff x="3800" y="1253"/>
                <a:chExt cx="772" cy="91"/>
              </a:xfrm>
            </p:grpSpPr>
            <p:sp>
              <p:nvSpPr>
                <p:cNvPr id="47899" name="Rectangle 795">
                  <a:extLst>
                    <a:ext uri="{FF2B5EF4-FFF2-40B4-BE49-F238E27FC236}">
                      <a16:creationId xmlns:a16="http://schemas.microsoft.com/office/drawing/2014/main" id="{3F9D9FFD-7B23-4240-AF6C-AEE3938A0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00" name="Rectangle 796">
                  <a:extLst>
                    <a:ext uri="{FF2B5EF4-FFF2-40B4-BE49-F238E27FC236}">
                      <a16:creationId xmlns:a16="http://schemas.microsoft.com/office/drawing/2014/main" id="{14BF353D-FC10-4CE2-A97E-A4E3C7B603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253"/>
                  <a:ext cx="46" cy="91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901" name="Rectangle 797">
                <a:extLst>
                  <a:ext uri="{FF2B5EF4-FFF2-40B4-BE49-F238E27FC236}">
                    <a16:creationId xmlns:a16="http://schemas.microsoft.com/office/drawing/2014/main" id="{4FEDC16F-C1F8-4410-9D14-D740930E1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1055"/>
                <a:ext cx="299" cy="25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2" name="Rectangle 798">
                <a:extLst>
                  <a:ext uri="{FF2B5EF4-FFF2-40B4-BE49-F238E27FC236}">
                    <a16:creationId xmlns:a16="http://schemas.microsoft.com/office/drawing/2014/main" id="{5B5E8029-3499-4564-8C9A-0213C2D10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127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3" name="Rectangle 799">
                <a:extLst>
                  <a:ext uri="{FF2B5EF4-FFF2-40B4-BE49-F238E27FC236}">
                    <a16:creationId xmlns:a16="http://schemas.microsoft.com/office/drawing/2014/main" id="{3DF72BF5-2B3B-401C-80A1-817D6AB96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1"/>
                <a:ext cx="299" cy="114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4" name="Rectangle 800">
                <a:extLst>
                  <a:ext uri="{FF2B5EF4-FFF2-40B4-BE49-F238E27FC236}">
                    <a16:creationId xmlns:a16="http://schemas.microsoft.com/office/drawing/2014/main" id="{FB96D5E9-73CB-436B-AE1A-E70F64959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81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5" name="Rectangle 801">
                <a:extLst>
                  <a:ext uri="{FF2B5EF4-FFF2-40B4-BE49-F238E27FC236}">
                    <a16:creationId xmlns:a16="http://schemas.microsoft.com/office/drawing/2014/main" id="{F26741B9-F0F9-444D-9D19-B29136C60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3" y="1054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6" name="Rectangle 802">
                <a:extLst>
                  <a:ext uri="{FF2B5EF4-FFF2-40B4-BE49-F238E27FC236}">
                    <a16:creationId xmlns:a16="http://schemas.microsoft.com/office/drawing/2014/main" id="{471961D3-8D15-4148-80F2-C9DBCAB7A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940"/>
                <a:ext cx="299" cy="3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7" name="Rectangle 803">
                <a:extLst>
                  <a:ext uri="{FF2B5EF4-FFF2-40B4-BE49-F238E27FC236}">
                    <a16:creationId xmlns:a16="http://schemas.microsoft.com/office/drawing/2014/main" id="{3853652D-0672-4CD1-AC56-94FA08119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83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8" name="Rectangle 804">
                <a:extLst>
                  <a:ext uri="{FF2B5EF4-FFF2-40B4-BE49-F238E27FC236}">
                    <a16:creationId xmlns:a16="http://schemas.microsoft.com/office/drawing/2014/main" id="{577BEE25-5573-45FB-9857-12BBDBFBA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962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09" name="Rectangle 805">
                <a:extLst>
                  <a:ext uri="{FF2B5EF4-FFF2-40B4-BE49-F238E27FC236}">
                    <a16:creationId xmlns:a16="http://schemas.microsoft.com/office/drawing/2014/main" id="{A813BED6-936A-43F7-AAA2-1EC5CFFBB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1076"/>
                <a:ext cx="273" cy="22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4461455-8A7D-420D-ABE0-3AB4B0EBB023}"/>
              </a:ext>
            </a:extLst>
          </p:cNvPr>
          <p:cNvGrpSpPr/>
          <p:nvPr/>
        </p:nvGrpSpPr>
        <p:grpSpPr>
          <a:xfrm>
            <a:off x="6032500" y="1268413"/>
            <a:ext cx="1584325" cy="814387"/>
            <a:chOff x="6032500" y="1268413"/>
            <a:chExt cx="1584325" cy="814387"/>
          </a:xfrm>
        </p:grpSpPr>
        <p:sp>
          <p:nvSpPr>
            <p:cNvPr id="47912" name="Rectangle 808">
              <a:extLst>
                <a:ext uri="{FF2B5EF4-FFF2-40B4-BE49-F238E27FC236}">
                  <a16:creationId xmlns:a16="http://schemas.microsoft.com/office/drawing/2014/main" id="{E6518F9E-8AD7-4C0D-9347-457D3A5BB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1268413"/>
              <a:ext cx="1584325" cy="814387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3" name="Rectangle 809">
              <a:extLst>
                <a:ext uri="{FF2B5EF4-FFF2-40B4-BE49-F238E27FC236}">
                  <a16:creationId xmlns:a16="http://schemas.microsoft.com/office/drawing/2014/main" id="{BDB79AF4-3D79-4CD4-8BD4-F2961FD0B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1268413"/>
              <a:ext cx="1582738" cy="222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914" name="Group 810">
              <a:extLst>
                <a:ext uri="{FF2B5EF4-FFF2-40B4-BE49-F238E27FC236}">
                  <a16:creationId xmlns:a16="http://schemas.microsoft.com/office/drawing/2014/main" id="{727EB908-CBE3-4C28-BB32-31BDCADA1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32500" y="1292225"/>
              <a:ext cx="474663" cy="790575"/>
              <a:chOff x="4196" y="2202"/>
              <a:chExt cx="476" cy="792"/>
            </a:xfrm>
          </p:grpSpPr>
          <p:sp>
            <p:nvSpPr>
              <p:cNvPr id="47915" name="Rectangle 811">
                <a:extLst>
                  <a:ext uri="{FF2B5EF4-FFF2-40B4-BE49-F238E27FC236}">
                    <a16:creationId xmlns:a16="http://schemas.microsoft.com/office/drawing/2014/main" id="{0E5B2497-9BCC-4B15-B88A-C06743E1E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586"/>
                <a:ext cx="476" cy="40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16" name="Rectangle 812">
                <a:extLst>
                  <a:ext uri="{FF2B5EF4-FFF2-40B4-BE49-F238E27FC236}">
                    <a16:creationId xmlns:a16="http://schemas.microsoft.com/office/drawing/2014/main" id="{E129EF1D-0CBD-4210-A131-1B059C267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202"/>
                <a:ext cx="476" cy="20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17" name="Rectangle 813">
                <a:extLst>
                  <a:ext uri="{FF2B5EF4-FFF2-40B4-BE49-F238E27FC236}">
                    <a16:creationId xmlns:a16="http://schemas.microsoft.com/office/drawing/2014/main" id="{4878165C-DE3E-4AF7-AEAE-2ED8B092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404"/>
                <a:ext cx="476" cy="18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918" name="Group 814">
                <a:extLst>
                  <a:ext uri="{FF2B5EF4-FFF2-40B4-BE49-F238E27FC236}">
                    <a16:creationId xmlns:a16="http://schemas.microsoft.com/office/drawing/2014/main" id="{089A087E-D2EA-4828-9F53-48D0E7E886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234"/>
                <a:ext cx="205" cy="45"/>
                <a:chOff x="5194" y="8936"/>
                <a:chExt cx="680" cy="113"/>
              </a:xfrm>
            </p:grpSpPr>
            <p:sp>
              <p:nvSpPr>
                <p:cNvPr id="47919" name="AutoShape 815">
                  <a:extLst>
                    <a:ext uri="{FF2B5EF4-FFF2-40B4-BE49-F238E27FC236}">
                      <a16:creationId xmlns:a16="http://schemas.microsoft.com/office/drawing/2014/main" id="{17AC1A42-81F5-4E08-A56D-900DA171CA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0" name="AutoShape 816">
                  <a:extLst>
                    <a:ext uri="{FF2B5EF4-FFF2-40B4-BE49-F238E27FC236}">
                      <a16:creationId xmlns:a16="http://schemas.microsoft.com/office/drawing/2014/main" id="{ACCAAAD9-5D10-44EE-99E3-5E10F23BAD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21" name="Group 817">
                <a:extLst>
                  <a:ext uri="{FF2B5EF4-FFF2-40B4-BE49-F238E27FC236}">
                    <a16:creationId xmlns:a16="http://schemas.microsoft.com/office/drawing/2014/main" id="{201E0219-072B-4C76-AB0B-AE63C1D8FC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82" y="2234"/>
                <a:ext cx="22" cy="22"/>
                <a:chOff x="5466" y="8664"/>
                <a:chExt cx="227" cy="227"/>
              </a:xfrm>
            </p:grpSpPr>
            <p:sp>
              <p:nvSpPr>
                <p:cNvPr id="47922" name="Oval 818">
                  <a:extLst>
                    <a:ext uri="{FF2B5EF4-FFF2-40B4-BE49-F238E27FC236}">
                      <a16:creationId xmlns:a16="http://schemas.microsoft.com/office/drawing/2014/main" id="{F9343CC6-9FCB-4D04-B851-7B404C9BEF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2549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3" name="Oval 819">
                  <a:extLst>
                    <a:ext uri="{FF2B5EF4-FFF2-40B4-BE49-F238E27FC236}">
                      <a16:creationId xmlns:a16="http://schemas.microsoft.com/office/drawing/2014/main" id="{AD4D85C9-5A9E-43A4-93AD-47FF7E3277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4" name="Oval 820">
                  <a:extLst>
                    <a:ext uri="{FF2B5EF4-FFF2-40B4-BE49-F238E27FC236}">
                      <a16:creationId xmlns:a16="http://schemas.microsoft.com/office/drawing/2014/main" id="{16C14708-B097-4A1D-A077-B3FB2E0987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5" name="Rectangle 821">
                  <a:extLst>
                    <a:ext uri="{FF2B5EF4-FFF2-40B4-BE49-F238E27FC236}">
                      <a16:creationId xmlns:a16="http://schemas.microsoft.com/office/drawing/2014/main" id="{FF0D0011-ED71-4FF1-83E6-8BCCDDD2B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26" name="Group 822">
                <a:extLst>
                  <a:ext uri="{FF2B5EF4-FFF2-40B4-BE49-F238E27FC236}">
                    <a16:creationId xmlns:a16="http://schemas.microsoft.com/office/drawing/2014/main" id="{A1FB6766-9462-47A1-8883-98D9B5B9E0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427"/>
                <a:ext cx="205" cy="45"/>
                <a:chOff x="5194" y="8936"/>
                <a:chExt cx="680" cy="113"/>
              </a:xfrm>
            </p:grpSpPr>
            <p:sp>
              <p:nvSpPr>
                <p:cNvPr id="47927" name="AutoShape 823">
                  <a:extLst>
                    <a:ext uri="{FF2B5EF4-FFF2-40B4-BE49-F238E27FC236}">
                      <a16:creationId xmlns:a16="http://schemas.microsoft.com/office/drawing/2014/main" id="{3316B62F-F384-4D1C-9CAB-145108CC0A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28" name="AutoShape 824">
                  <a:extLst>
                    <a:ext uri="{FF2B5EF4-FFF2-40B4-BE49-F238E27FC236}">
                      <a16:creationId xmlns:a16="http://schemas.microsoft.com/office/drawing/2014/main" id="{002BBBA6-AAFD-47F4-BBBB-73B3B8681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29" name="Group 825">
                <a:extLst>
                  <a:ext uri="{FF2B5EF4-FFF2-40B4-BE49-F238E27FC236}">
                    <a16:creationId xmlns:a16="http://schemas.microsoft.com/office/drawing/2014/main" id="{2C1408F2-F287-4A7B-BD4D-9F1975A3D7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609"/>
                <a:ext cx="205" cy="45"/>
                <a:chOff x="5194" y="8936"/>
                <a:chExt cx="680" cy="113"/>
              </a:xfrm>
            </p:grpSpPr>
            <p:sp>
              <p:nvSpPr>
                <p:cNvPr id="47930" name="AutoShape 826">
                  <a:extLst>
                    <a:ext uri="{FF2B5EF4-FFF2-40B4-BE49-F238E27FC236}">
                      <a16:creationId xmlns:a16="http://schemas.microsoft.com/office/drawing/2014/main" id="{109B4844-5CC1-493D-8020-5B1AEEA2B4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31" name="AutoShape 827">
                  <a:extLst>
                    <a:ext uri="{FF2B5EF4-FFF2-40B4-BE49-F238E27FC236}">
                      <a16:creationId xmlns:a16="http://schemas.microsoft.com/office/drawing/2014/main" id="{00574F4E-7367-4629-A58B-FC8110658C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932" name="Group 828">
              <a:extLst>
                <a:ext uri="{FF2B5EF4-FFF2-40B4-BE49-F238E27FC236}">
                  <a16:creationId xmlns:a16="http://schemas.microsoft.com/office/drawing/2014/main" id="{45FFCE52-69FA-42F0-A12B-31A07B8CFB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163" y="1292225"/>
              <a:ext cx="474662" cy="790575"/>
              <a:chOff x="4196" y="2202"/>
              <a:chExt cx="476" cy="792"/>
            </a:xfrm>
          </p:grpSpPr>
          <p:sp>
            <p:nvSpPr>
              <p:cNvPr id="47933" name="Rectangle 829">
                <a:extLst>
                  <a:ext uri="{FF2B5EF4-FFF2-40B4-BE49-F238E27FC236}">
                    <a16:creationId xmlns:a16="http://schemas.microsoft.com/office/drawing/2014/main" id="{8F564A3F-47C8-45CF-8FFB-74F66EC12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586"/>
                <a:ext cx="476" cy="40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34" name="Rectangle 830">
                <a:extLst>
                  <a:ext uri="{FF2B5EF4-FFF2-40B4-BE49-F238E27FC236}">
                    <a16:creationId xmlns:a16="http://schemas.microsoft.com/office/drawing/2014/main" id="{C3FEEF03-629B-4A6D-ABDB-03F2FB3B7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202"/>
                <a:ext cx="476" cy="20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35" name="Rectangle 831">
                <a:extLst>
                  <a:ext uri="{FF2B5EF4-FFF2-40B4-BE49-F238E27FC236}">
                    <a16:creationId xmlns:a16="http://schemas.microsoft.com/office/drawing/2014/main" id="{6C32D475-1987-4FA3-AAEE-8DDC22841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404"/>
                <a:ext cx="476" cy="18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936" name="Group 832">
                <a:extLst>
                  <a:ext uri="{FF2B5EF4-FFF2-40B4-BE49-F238E27FC236}">
                    <a16:creationId xmlns:a16="http://schemas.microsoft.com/office/drawing/2014/main" id="{3B64AF86-60B4-40F0-A967-542F0F4FE1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234"/>
                <a:ext cx="205" cy="45"/>
                <a:chOff x="5194" y="8936"/>
                <a:chExt cx="680" cy="113"/>
              </a:xfrm>
            </p:grpSpPr>
            <p:sp>
              <p:nvSpPr>
                <p:cNvPr id="47937" name="AutoShape 833">
                  <a:extLst>
                    <a:ext uri="{FF2B5EF4-FFF2-40B4-BE49-F238E27FC236}">
                      <a16:creationId xmlns:a16="http://schemas.microsoft.com/office/drawing/2014/main" id="{CD904AEF-87C9-4A7F-8EA4-AE51AAC298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38" name="AutoShape 834">
                  <a:extLst>
                    <a:ext uri="{FF2B5EF4-FFF2-40B4-BE49-F238E27FC236}">
                      <a16:creationId xmlns:a16="http://schemas.microsoft.com/office/drawing/2014/main" id="{BE15298A-C697-47C0-9E7B-063F9758BC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39" name="Group 835">
                <a:extLst>
                  <a:ext uri="{FF2B5EF4-FFF2-40B4-BE49-F238E27FC236}">
                    <a16:creationId xmlns:a16="http://schemas.microsoft.com/office/drawing/2014/main" id="{77F8AD41-DBF1-4CD7-889E-DC1C0EC5B2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82" y="2234"/>
                <a:ext cx="22" cy="22"/>
                <a:chOff x="5466" y="8664"/>
                <a:chExt cx="227" cy="227"/>
              </a:xfrm>
            </p:grpSpPr>
            <p:sp>
              <p:nvSpPr>
                <p:cNvPr id="47940" name="Oval 836">
                  <a:extLst>
                    <a:ext uri="{FF2B5EF4-FFF2-40B4-BE49-F238E27FC236}">
                      <a16:creationId xmlns:a16="http://schemas.microsoft.com/office/drawing/2014/main" id="{C876C01F-692A-41D4-B415-7B09E9619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2549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1" name="Oval 837">
                  <a:extLst>
                    <a:ext uri="{FF2B5EF4-FFF2-40B4-BE49-F238E27FC236}">
                      <a16:creationId xmlns:a16="http://schemas.microsoft.com/office/drawing/2014/main" id="{88322B97-C0AC-49A1-A52D-3BA3ADD40F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2" name="Oval 838">
                  <a:extLst>
                    <a:ext uri="{FF2B5EF4-FFF2-40B4-BE49-F238E27FC236}">
                      <a16:creationId xmlns:a16="http://schemas.microsoft.com/office/drawing/2014/main" id="{F4FF0F2E-FEF6-46CB-9890-0AEA0E8A4E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3" name="Rectangle 839">
                  <a:extLst>
                    <a:ext uri="{FF2B5EF4-FFF2-40B4-BE49-F238E27FC236}">
                      <a16:creationId xmlns:a16="http://schemas.microsoft.com/office/drawing/2014/main" id="{42C6D35D-A14D-47F4-8DD8-702031F1D6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44" name="Group 840">
                <a:extLst>
                  <a:ext uri="{FF2B5EF4-FFF2-40B4-BE49-F238E27FC236}">
                    <a16:creationId xmlns:a16="http://schemas.microsoft.com/office/drawing/2014/main" id="{D69E2644-5099-452B-AAA7-55C82547D0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427"/>
                <a:ext cx="205" cy="45"/>
                <a:chOff x="5194" y="8936"/>
                <a:chExt cx="680" cy="113"/>
              </a:xfrm>
            </p:grpSpPr>
            <p:sp>
              <p:nvSpPr>
                <p:cNvPr id="47945" name="AutoShape 841">
                  <a:extLst>
                    <a:ext uri="{FF2B5EF4-FFF2-40B4-BE49-F238E27FC236}">
                      <a16:creationId xmlns:a16="http://schemas.microsoft.com/office/drawing/2014/main" id="{1870C8E0-B081-487F-8F4A-FBFD8DC0A4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6" name="AutoShape 842">
                  <a:extLst>
                    <a:ext uri="{FF2B5EF4-FFF2-40B4-BE49-F238E27FC236}">
                      <a16:creationId xmlns:a16="http://schemas.microsoft.com/office/drawing/2014/main" id="{F1EE6622-2128-45FE-8547-A2775361F4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47" name="Group 843">
                <a:extLst>
                  <a:ext uri="{FF2B5EF4-FFF2-40B4-BE49-F238E27FC236}">
                    <a16:creationId xmlns:a16="http://schemas.microsoft.com/office/drawing/2014/main" id="{849B3CA3-45CD-4BA6-ADD7-5D7DB207AA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2" y="2609"/>
                <a:ext cx="205" cy="45"/>
                <a:chOff x="5194" y="8936"/>
                <a:chExt cx="680" cy="113"/>
              </a:xfrm>
            </p:grpSpPr>
            <p:sp>
              <p:nvSpPr>
                <p:cNvPr id="47948" name="AutoShape 844">
                  <a:extLst>
                    <a:ext uri="{FF2B5EF4-FFF2-40B4-BE49-F238E27FC236}">
                      <a16:creationId xmlns:a16="http://schemas.microsoft.com/office/drawing/2014/main" id="{74E9F582-7E38-4816-B641-1D635BD65A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949" name="AutoShape 845">
                  <a:extLst>
                    <a:ext uri="{FF2B5EF4-FFF2-40B4-BE49-F238E27FC236}">
                      <a16:creationId xmlns:a16="http://schemas.microsoft.com/office/drawing/2014/main" id="{32D089C5-D16A-4F3C-8EF2-E04BCE20B8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C292C59-79E8-404F-8C0A-0C1F28FD7A33}"/>
              </a:ext>
            </a:extLst>
          </p:cNvPr>
          <p:cNvGrpSpPr/>
          <p:nvPr/>
        </p:nvGrpSpPr>
        <p:grpSpPr>
          <a:xfrm>
            <a:off x="4130675" y="1268413"/>
            <a:ext cx="1654175" cy="839787"/>
            <a:chOff x="4130675" y="1268413"/>
            <a:chExt cx="1654175" cy="839787"/>
          </a:xfrm>
        </p:grpSpPr>
        <p:sp>
          <p:nvSpPr>
            <p:cNvPr id="47162" name="Rectangle 58">
              <a:extLst>
                <a:ext uri="{FF2B5EF4-FFF2-40B4-BE49-F238E27FC236}">
                  <a16:creationId xmlns:a16="http://schemas.microsoft.com/office/drawing/2014/main" id="{92C2D19E-8EE7-4FA3-8324-2A3BBA681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268413"/>
              <a:ext cx="1584325" cy="647700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5" name="Rectangle 61">
              <a:extLst>
                <a:ext uri="{FF2B5EF4-FFF2-40B4-BE49-F238E27FC236}">
                  <a16:creationId xmlns:a16="http://schemas.microsoft.com/office/drawing/2014/main" id="{7D3E2D13-7892-4314-B7EA-366B35834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595438"/>
              <a:ext cx="474662" cy="32067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6" name="Rectangle 62">
              <a:extLst>
                <a:ext uri="{FF2B5EF4-FFF2-40B4-BE49-F238E27FC236}">
                  <a16:creationId xmlns:a16="http://schemas.microsoft.com/office/drawing/2014/main" id="{53C79108-E0DE-4E54-97DC-E21D75229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292225"/>
              <a:ext cx="474662" cy="15875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7" name="Rectangle 63">
              <a:extLst>
                <a:ext uri="{FF2B5EF4-FFF2-40B4-BE49-F238E27FC236}">
                  <a16:creationId xmlns:a16="http://schemas.microsoft.com/office/drawing/2014/main" id="{0E6B2128-005A-454E-8F60-5EA504104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1450975"/>
              <a:ext cx="474662" cy="14446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69" name="AutoShape 65">
              <a:extLst>
                <a:ext uri="{FF2B5EF4-FFF2-40B4-BE49-F238E27FC236}">
                  <a16:creationId xmlns:a16="http://schemas.microsoft.com/office/drawing/2014/main" id="{B65E840E-5424-482C-8C21-10C90334DF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80706" y="1232694"/>
              <a:ext cx="34925" cy="204788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0" name="AutoShape 66">
              <a:extLst>
                <a:ext uri="{FF2B5EF4-FFF2-40B4-BE49-F238E27FC236}">
                  <a16:creationId xmlns:a16="http://schemas.microsoft.com/office/drawing/2014/main" id="{C7A2EA51-0529-41BA-BAD6-D3E33B219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1322388"/>
              <a:ext cx="192088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2" name="Oval 68">
              <a:extLst>
                <a:ext uri="{FF2B5EF4-FFF2-40B4-BE49-F238E27FC236}">
                  <a16:creationId xmlns:a16="http://schemas.microsoft.com/office/drawing/2014/main" id="{69904BD6-05A9-4C42-9F12-4F1E3EB90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013" y="1317625"/>
              <a:ext cx="22225" cy="17463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549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3" name="Oval 69">
              <a:extLst>
                <a:ext uri="{FF2B5EF4-FFF2-40B4-BE49-F238E27FC236}">
                  <a16:creationId xmlns:a16="http://schemas.microsoft.com/office/drawing/2014/main" id="{F749E2BA-DFF3-4C48-BC66-26254B0D1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600" y="1319213"/>
              <a:ext cx="19050" cy="1428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4" name="Oval 70">
              <a:extLst>
                <a:ext uri="{FF2B5EF4-FFF2-40B4-BE49-F238E27FC236}">
                  <a16:creationId xmlns:a16="http://schemas.microsoft.com/office/drawing/2014/main" id="{1CF2B5B9-761E-4404-BAA9-284CE1A12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1363" y="1322388"/>
              <a:ext cx="9525" cy="793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8588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5" name="Rectangle 71">
              <a:extLst>
                <a:ext uri="{FF2B5EF4-FFF2-40B4-BE49-F238E27FC236}">
                  <a16:creationId xmlns:a16="http://schemas.microsoft.com/office/drawing/2014/main" id="{4D3FCD3A-B672-42F1-9D06-1161C4806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6125" y="1322388"/>
              <a:ext cx="0" cy="7937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7" name="AutoShape 73">
              <a:extLst>
                <a:ext uri="{FF2B5EF4-FFF2-40B4-BE49-F238E27FC236}">
                  <a16:creationId xmlns:a16="http://schemas.microsoft.com/office/drawing/2014/main" id="{6C496381-5615-412D-BED6-4A87C64542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80706" y="1385094"/>
              <a:ext cx="34925" cy="204788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78" name="AutoShape 74">
              <a:extLst>
                <a:ext uri="{FF2B5EF4-FFF2-40B4-BE49-F238E27FC236}">
                  <a16:creationId xmlns:a16="http://schemas.microsoft.com/office/drawing/2014/main" id="{465AE07C-AAB7-4596-9D3B-6D3CAE154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1474788"/>
              <a:ext cx="192088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0" name="AutoShape 76">
              <a:extLst>
                <a:ext uri="{FF2B5EF4-FFF2-40B4-BE49-F238E27FC236}">
                  <a16:creationId xmlns:a16="http://schemas.microsoft.com/office/drawing/2014/main" id="{1F64991F-8A6E-4C35-B1F7-849C3D8148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80706" y="1527969"/>
              <a:ext cx="34925" cy="204788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1" name="AutoShape 77">
              <a:extLst>
                <a:ext uri="{FF2B5EF4-FFF2-40B4-BE49-F238E27FC236}">
                  <a16:creationId xmlns:a16="http://schemas.microsoft.com/office/drawing/2014/main" id="{C3E4A925-B7C6-4DE9-992D-AA64F4366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1617663"/>
              <a:ext cx="192088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3" name="Rectangle 79">
              <a:extLst>
                <a:ext uri="{FF2B5EF4-FFF2-40B4-BE49-F238E27FC236}">
                  <a16:creationId xmlns:a16="http://schemas.microsoft.com/office/drawing/2014/main" id="{DDF1F682-831A-441A-B890-EDD87850C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0500" y="1595438"/>
              <a:ext cx="474663" cy="32067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4" name="Rectangle 80">
              <a:extLst>
                <a:ext uri="{FF2B5EF4-FFF2-40B4-BE49-F238E27FC236}">
                  <a16:creationId xmlns:a16="http://schemas.microsoft.com/office/drawing/2014/main" id="{BFFB7498-1294-429D-903A-336571DF3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0500" y="1292225"/>
              <a:ext cx="474663" cy="15875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5" name="Rectangle 81">
              <a:extLst>
                <a:ext uri="{FF2B5EF4-FFF2-40B4-BE49-F238E27FC236}">
                  <a16:creationId xmlns:a16="http://schemas.microsoft.com/office/drawing/2014/main" id="{295E0AD1-F33D-4840-953A-F60E091E2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0500" y="1450975"/>
              <a:ext cx="474663" cy="14446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7" name="AutoShape 83">
              <a:extLst>
                <a:ext uri="{FF2B5EF4-FFF2-40B4-BE49-F238E27FC236}">
                  <a16:creationId xmlns:a16="http://schemas.microsoft.com/office/drawing/2014/main" id="{727781C9-B938-4437-BC49-EFCA25EFBF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90369" y="1232694"/>
              <a:ext cx="34925" cy="204787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88" name="AutoShape 84">
              <a:extLst>
                <a:ext uri="{FF2B5EF4-FFF2-40B4-BE49-F238E27FC236}">
                  <a16:creationId xmlns:a16="http://schemas.microsoft.com/office/drawing/2014/main" id="{A5E675B0-7305-4578-AC14-4E042320C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1322388"/>
              <a:ext cx="192087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0" name="Oval 86">
              <a:extLst>
                <a:ext uri="{FF2B5EF4-FFF2-40B4-BE49-F238E27FC236}">
                  <a16:creationId xmlns:a16="http://schemas.microsoft.com/office/drawing/2014/main" id="{679CD5B2-69EE-440A-8ABE-BF174B660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4675" y="1317625"/>
              <a:ext cx="22225" cy="17463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549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1" name="Oval 87">
              <a:extLst>
                <a:ext uri="{FF2B5EF4-FFF2-40B4-BE49-F238E27FC236}">
                  <a16:creationId xmlns:a16="http://schemas.microsoft.com/office/drawing/2014/main" id="{0D135DB1-38F7-4839-BD4E-40CF5E5D6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263" y="1319213"/>
              <a:ext cx="19050" cy="1428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2" name="Oval 88">
              <a:extLst>
                <a:ext uri="{FF2B5EF4-FFF2-40B4-BE49-F238E27FC236}">
                  <a16:creationId xmlns:a16="http://schemas.microsoft.com/office/drawing/2014/main" id="{008790C0-EA30-4CEB-816B-FA50BE3BC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1322388"/>
              <a:ext cx="9525" cy="793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8588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3" name="Rectangle 89">
              <a:extLst>
                <a:ext uri="{FF2B5EF4-FFF2-40B4-BE49-F238E27FC236}">
                  <a16:creationId xmlns:a16="http://schemas.microsoft.com/office/drawing/2014/main" id="{78A10AB1-716F-4C2D-8F59-AEC2C230A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788" y="1322388"/>
              <a:ext cx="0" cy="7937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5" name="AutoShape 91">
              <a:extLst>
                <a:ext uri="{FF2B5EF4-FFF2-40B4-BE49-F238E27FC236}">
                  <a16:creationId xmlns:a16="http://schemas.microsoft.com/office/drawing/2014/main" id="{55F26199-4C13-4E42-88E1-C47E8A3C61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90369" y="1385094"/>
              <a:ext cx="34925" cy="204787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6" name="AutoShape 92">
              <a:extLst>
                <a:ext uri="{FF2B5EF4-FFF2-40B4-BE49-F238E27FC236}">
                  <a16:creationId xmlns:a16="http://schemas.microsoft.com/office/drawing/2014/main" id="{4DC7F1FE-6CED-4F97-95E3-658822B82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1474788"/>
              <a:ext cx="192087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8" name="AutoShape 94">
              <a:extLst>
                <a:ext uri="{FF2B5EF4-FFF2-40B4-BE49-F238E27FC236}">
                  <a16:creationId xmlns:a16="http://schemas.microsoft.com/office/drawing/2014/main" id="{2472D115-DED1-447C-BD39-83CE7CDCEC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490369" y="1527969"/>
              <a:ext cx="34925" cy="204787"/>
            </a:xfrm>
            <a:prstGeom prst="flowChartDelay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99" name="AutoShape 95">
              <a:extLst>
                <a:ext uri="{FF2B5EF4-FFF2-40B4-BE49-F238E27FC236}">
                  <a16:creationId xmlns:a16="http://schemas.microsoft.com/office/drawing/2014/main" id="{D0A6BD79-4257-41A8-9EC8-C46CAE96D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1617663"/>
              <a:ext cx="192087" cy="142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955" name="Group 851">
              <a:extLst>
                <a:ext uri="{FF2B5EF4-FFF2-40B4-BE49-F238E27FC236}">
                  <a16:creationId xmlns:a16="http://schemas.microsoft.com/office/drawing/2014/main" id="{638A85B5-A735-496C-BD15-67A39FB498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60838" y="1916113"/>
              <a:ext cx="71437" cy="192087"/>
              <a:chOff x="2621" y="1207"/>
              <a:chExt cx="45" cy="121"/>
            </a:xfrm>
          </p:grpSpPr>
          <p:sp>
            <p:nvSpPr>
              <p:cNvPr id="47950" name="AutoShape 846">
                <a:extLst>
                  <a:ext uri="{FF2B5EF4-FFF2-40B4-BE49-F238E27FC236}">
                    <a16:creationId xmlns:a16="http://schemas.microsoft.com/office/drawing/2014/main" id="{AAB709F7-CBF9-49F1-B121-2F38A56F5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207"/>
                <a:ext cx="45" cy="10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1" name="Rectangle 847">
                <a:extLst>
                  <a:ext uri="{FF2B5EF4-FFF2-40B4-BE49-F238E27FC236}">
                    <a16:creationId xmlns:a16="http://schemas.microsoft.com/office/drawing/2014/main" id="{F9618D36-A1DF-4C54-B96E-F3704B8B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316"/>
                <a:ext cx="15" cy="12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956" name="Group 852">
              <a:extLst>
                <a:ext uri="{FF2B5EF4-FFF2-40B4-BE49-F238E27FC236}">
                  <a16:creationId xmlns:a16="http://schemas.microsoft.com/office/drawing/2014/main" id="{B6ED40E7-A2D3-4B34-AEE7-CF0505E209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3725" y="1916113"/>
              <a:ext cx="71438" cy="192087"/>
              <a:chOff x="2621" y="1207"/>
              <a:chExt cx="45" cy="121"/>
            </a:xfrm>
          </p:grpSpPr>
          <p:sp>
            <p:nvSpPr>
              <p:cNvPr id="47957" name="AutoShape 853">
                <a:extLst>
                  <a:ext uri="{FF2B5EF4-FFF2-40B4-BE49-F238E27FC236}">
                    <a16:creationId xmlns:a16="http://schemas.microsoft.com/office/drawing/2014/main" id="{8E069EE0-49C7-4C54-A32F-B1EC72DDE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207"/>
                <a:ext cx="45" cy="10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8" name="Rectangle 854">
                <a:extLst>
                  <a:ext uri="{FF2B5EF4-FFF2-40B4-BE49-F238E27FC236}">
                    <a16:creationId xmlns:a16="http://schemas.microsoft.com/office/drawing/2014/main" id="{F24C469A-D212-43FD-B584-B772E2916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316"/>
                <a:ext cx="15" cy="12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963" name="Rectangle 859">
              <a:extLst>
                <a:ext uri="{FF2B5EF4-FFF2-40B4-BE49-F238E27FC236}">
                  <a16:creationId xmlns:a16="http://schemas.microsoft.com/office/drawing/2014/main" id="{DD28AF00-1A0C-486F-AB9C-31E51EEEC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0675" y="1268413"/>
              <a:ext cx="1654175" cy="222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65" name="Rectangle 861">
              <a:extLst>
                <a:ext uri="{FF2B5EF4-FFF2-40B4-BE49-F238E27FC236}">
                  <a16:creationId xmlns:a16="http://schemas.microsoft.com/office/drawing/2014/main" id="{89F02EE2-99B6-45BC-8882-E68DCF6C8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5" y="1292225"/>
              <a:ext cx="628650" cy="6985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977" name="Group 873">
            <a:extLst>
              <a:ext uri="{FF2B5EF4-FFF2-40B4-BE49-F238E27FC236}">
                <a16:creationId xmlns:a16="http://schemas.microsoft.com/office/drawing/2014/main" id="{3EF0BBA4-80B5-40F4-9718-E21D76C6379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084763"/>
            <a:ext cx="1584325" cy="909637"/>
            <a:chOff x="262" y="527"/>
            <a:chExt cx="2449" cy="1406"/>
          </a:xfrm>
        </p:grpSpPr>
        <p:grpSp>
          <p:nvGrpSpPr>
            <p:cNvPr id="47978" name="Group 874">
              <a:extLst>
                <a:ext uri="{FF2B5EF4-FFF2-40B4-BE49-F238E27FC236}">
                  <a16:creationId xmlns:a16="http://schemas.microsoft.com/office/drawing/2014/main" id="{70136635-EE6B-483F-9B21-5970865886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434"/>
              <a:ext cx="862" cy="499"/>
              <a:chOff x="1442" y="2659"/>
              <a:chExt cx="862" cy="499"/>
            </a:xfrm>
          </p:grpSpPr>
          <p:sp>
            <p:nvSpPr>
              <p:cNvPr id="47979" name="Freeform 875">
                <a:extLst>
                  <a:ext uri="{FF2B5EF4-FFF2-40B4-BE49-F238E27FC236}">
                    <a16:creationId xmlns:a16="http://schemas.microsoft.com/office/drawing/2014/main" id="{007ADFA3-E935-44D3-A74F-2F1CFAA4D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0" name="Freeform 876">
                <a:extLst>
                  <a:ext uri="{FF2B5EF4-FFF2-40B4-BE49-F238E27FC236}">
                    <a16:creationId xmlns:a16="http://schemas.microsoft.com/office/drawing/2014/main" id="{E9C819A9-4B4A-4043-A11E-622E9D1D5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1" name="Line 877">
                <a:extLst>
                  <a:ext uri="{FF2B5EF4-FFF2-40B4-BE49-F238E27FC236}">
                    <a16:creationId xmlns:a16="http://schemas.microsoft.com/office/drawing/2014/main" id="{8998CB38-7D29-4FB6-A625-5B1B273C67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2" name="Line 878">
                <a:extLst>
                  <a:ext uri="{FF2B5EF4-FFF2-40B4-BE49-F238E27FC236}">
                    <a16:creationId xmlns:a16="http://schemas.microsoft.com/office/drawing/2014/main" id="{102CB2BD-8E05-4115-A1D8-CFE356B29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3" name="Line 879">
                <a:extLst>
                  <a:ext uri="{FF2B5EF4-FFF2-40B4-BE49-F238E27FC236}">
                    <a16:creationId xmlns:a16="http://schemas.microsoft.com/office/drawing/2014/main" id="{1737BF0E-FD2E-4B7D-A0CB-6DBB1E6903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4" name="Line 880">
                <a:extLst>
                  <a:ext uri="{FF2B5EF4-FFF2-40B4-BE49-F238E27FC236}">
                    <a16:creationId xmlns:a16="http://schemas.microsoft.com/office/drawing/2014/main" id="{FC21656C-EDBC-4D9F-BE43-5A1C36C467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5" name="Line 881">
                <a:extLst>
                  <a:ext uri="{FF2B5EF4-FFF2-40B4-BE49-F238E27FC236}">
                    <a16:creationId xmlns:a16="http://schemas.microsoft.com/office/drawing/2014/main" id="{6C1B9F99-FF84-4B23-8453-E79278220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6" name="Freeform 882">
                <a:extLst>
                  <a:ext uri="{FF2B5EF4-FFF2-40B4-BE49-F238E27FC236}">
                    <a16:creationId xmlns:a16="http://schemas.microsoft.com/office/drawing/2014/main" id="{E1C2C9DD-202B-4417-BAA3-97D6E01C6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7" name="Freeform 883">
                <a:extLst>
                  <a:ext uri="{FF2B5EF4-FFF2-40B4-BE49-F238E27FC236}">
                    <a16:creationId xmlns:a16="http://schemas.microsoft.com/office/drawing/2014/main" id="{7E6BF5FB-5122-499C-B73B-9F72D009A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88" name="Freeform 884">
                <a:extLst>
                  <a:ext uri="{FF2B5EF4-FFF2-40B4-BE49-F238E27FC236}">
                    <a16:creationId xmlns:a16="http://schemas.microsoft.com/office/drawing/2014/main" id="{F3411D71-4504-47FB-A354-5CF490D1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89" name="Group 885">
              <a:extLst>
                <a:ext uri="{FF2B5EF4-FFF2-40B4-BE49-F238E27FC236}">
                  <a16:creationId xmlns:a16="http://schemas.microsoft.com/office/drawing/2014/main" id="{9D3878E8-0DA0-4E2A-9B5A-6BA40F3EBDB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849" y="1434"/>
              <a:ext cx="862" cy="499"/>
              <a:chOff x="1442" y="2659"/>
              <a:chExt cx="862" cy="499"/>
            </a:xfrm>
          </p:grpSpPr>
          <p:sp>
            <p:nvSpPr>
              <p:cNvPr id="47990" name="Freeform 886">
                <a:extLst>
                  <a:ext uri="{FF2B5EF4-FFF2-40B4-BE49-F238E27FC236}">
                    <a16:creationId xmlns:a16="http://schemas.microsoft.com/office/drawing/2014/main" id="{6651F2E5-1903-4F90-A52A-93DF76845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1" name="Freeform 887">
                <a:extLst>
                  <a:ext uri="{FF2B5EF4-FFF2-40B4-BE49-F238E27FC236}">
                    <a16:creationId xmlns:a16="http://schemas.microsoft.com/office/drawing/2014/main" id="{0C329EAB-88F9-48B2-98B6-D62B9BCFF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2" name="Line 888">
                <a:extLst>
                  <a:ext uri="{FF2B5EF4-FFF2-40B4-BE49-F238E27FC236}">
                    <a16:creationId xmlns:a16="http://schemas.microsoft.com/office/drawing/2014/main" id="{4EDFAC12-46C9-4A3F-B835-4068AF6307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3" name="Line 889">
                <a:extLst>
                  <a:ext uri="{FF2B5EF4-FFF2-40B4-BE49-F238E27FC236}">
                    <a16:creationId xmlns:a16="http://schemas.microsoft.com/office/drawing/2014/main" id="{9C052137-F9E0-4C48-BA15-41E8D4922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4" name="Line 890">
                <a:extLst>
                  <a:ext uri="{FF2B5EF4-FFF2-40B4-BE49-F238E27FC236}">
                    <a16:creationId xmlns:a16="http://schemas.microsoft.com/office/drawing/2014/main" id="{8711112F-B3C1-440C-9715-D62934809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5" name="Line 891">
                <a:extLst>
                  <a:ext uri="{FF2B5EF4-FFF2-40B4-BE49-F238E27FC236}">
                    <a16:creationId xmlns:a16="http://schemas.microsoft.com/office/drawing/2014/main" id="{84C22BA4-6DBE-44FF-A9B9-5369EFDEB3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6" name="Line 892">
                <a:extLst>
                  <a:ext uri="{FF2B5EF4-FFF2-40B4-BE49-F238E27FC236}">
                    <a16:creationId xmlns:a16="http://schemas.microsoft.com/office/drawing/2014/main" id="{A04AFB53-6402-4705-9A89-E11996CC2A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7" name="Freeform 893">
                <a:extLst>
                  <a:ext uri="{FF2B5EF4-FFF2-40B4-BE49-F238E27FC236}">
                    <a16:creationId xmlns:a16="http://schemas.microsoft.com/office/drawing/2014/main" id="{6FFEA3D2-2E62-4D0B-AFDB-74052B485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8" name="Freeform 894">
                <a:extLst>
                  <a:ext uri="{FF2B5EF4-FFF2-40B4-BE49-F238E27FC236}">
                    <a16:creationId xmlns:a16="http://schemas.microsoft.com/office/drawing/2014/main" id="{5DE8F608-F8B5-4B04-8FB5-B67ADA336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99" name="Freeform 895">
                <a:extLst>
                  <a:ext uri="{FF2B5EF4-FFF2-40B4-BE49-F238E27FC236}">
                    <a16:creationId xmlns:a16="http://schemas.microsoft.com/office/drawing/2014/main" id="{A9A29328-5784-48A0-B9B3-52AE213D5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00" name="AutoShape 896">
              <a:extLst>
                <a:ext uri="{FF2B5EF4-FFF2-40B4-BE49-F238E27FC236}">
                  <a16:creationId xmlns:a16="http://schemas.microsoft.com/office/drawing/2014/main" id="{2604FCFE-49BE-44A8-A1FF-B72B25982F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527"/>
              <a:ext cx="2449" cy="90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01" name="AutoShape 897">
              <a:extLst>
                <a:ext uri="{FF2B5EF4-FFF2-40B4-BE49-F238E27FC236}">
                  <a16:creationId xmlns:a16="http://schemas.microsoft.com/office/drawing/2014/main" id="{3DB8D8AD-23F5-40BA-9BF5-5D6FC49B3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434"/>
              <a:ext cx="2449" cy="45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02" name="AutoShape 898">
              <a:extLst>
                <a:ext uri="{FF2B5EF4-FFF2-40B4-BE49-F238E27FC236}">
                  <a16:creationId xmlns:a16="http://schemas.microsoft.com/office/drawing/2014/main" id="{D6AD916A-CDE6-4B63-B219-CFB9B2805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1434"/>
              <a:ext cx="2348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03" name="Group 899">
            <a:extLst>
              <a:ext uri="{FF2B5EF4-FFF2-40B4-BE49-F238E27FC236}">
                <a16:creationId xmlns:a16="http://schemas.microsoft.com/office/drawing/2014/main" id="{43265A9C-2ABE-4D8B-AFBC-FFE5ADF3021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084763"/>
            <a:ext cx="1584325" cy="909637"/>
            <a:chOff x="217" y="2568"/>
            <a:chExt cx="2450" cy="1406"/>
          </a:xfrm>
        </p:grpSpPr>
        <p:grpSp>
          <p:nvGrpSpPr>
            <p:cNvPr id="48004" name="Group 900">
              <a:extLst>
                <a:ext uri="{FF2B5EF4-FFF2-40B4-BE49-F238E27FC236}">
                  <a16:creationId xmlns:a16="http://schemas.microsoft.com/office/drawing/2014/main" id="{F6A43D45-69FE-4C25-B5E3-4D9E052962E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805" y="3475"/>
              <a:ext cx="862" cy="499"/>
              <a:chOff x="1442" y="2659"/>
              <a:chExt cx="862" cy="499"/>
            </a:xfrm>
          </p:grpSpPr>
          <p:sp>
            <p:nvSpPr>
              <p:cNvPr id="48005" name="Freeform 901">
                <a:extLst>
                  <a:ext uri="{FF2B5EF4-FFF2-40B4-BE49-F238E27FC236}">
                    <a16:creationId xmlns:a16="http://schemas.microsoft.com/office/drawing/2014/main" id="{D3C9D0BB-76CC-4276-8C5B-B3C94898A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6" name="Freeform 902">
                <a:extLst>
                  <a:ext uri="{FF2B5EF4-FFF2-40B4-BE49-F238E27FC236}">
                    <a16:creationId xmlns:a16="http://schemas.microsoft.com/office/drawing/2014/main" id="{34889778-6E23-46BF-904A-85F33C31A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7" name="Line 903">
                <a:extLst>
                  <a:ext uri="{FF2B5EF4-FFF2-40B4-BE49-F238E27FC236}">
                    <a16:creationId xmlns:a16="http://schemas.microsoft.com/office/drawing/2014/main" id="{60C6F851-962A-4AAB-8517-40F419123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8" name="Line 904">
                <a:extLst>
                  <a:ext uri="{FF2B5EF4-FFF2-40B4-BE49-F238E27FC236}">
                    <a16:creationId xmlns:a16="http://schemas.microsoft.com/office/drawing/2014/main" id="{077D8012-B29E-4492-9A54-E74D4885B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09" name="Line 905">
                <a:extLst>
                  <a:ext uri="{FF2B5EF4-FFF2-40B4-BE49-F238E27FC236}">
                    <a16:creationId xmlns:a16="http://schemas.microsoft.com/office/drawing/2014/main" id="{1A2E20E1-836F-4A49-8052-7C399DA9A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0" name="Line 906">
                <a:extLst>
                  <a:ext uri="{FF2B5EF4-FFF2-40B4-BE49-F238E27FC236}">
                    <a16:creationId xmlns:a16="http://schemas.microsoft.com/office/drawing/2014/main" id="{B7DF35F0-F01B-4A27-AC1E-7E5E4E3EE0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1" name="Line 907">
                <a:extLst>
                  <a:ext uri="{FF2B5EF4-FFF2-40B4-BE49-F238E27FC236}">
                    <a16:creationId xmlns:a16="http://schemas.microsoft.com/office/drawing/2014/main" id="{CBCABF13-12E3-4FFF-ABC7-2096DD8410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2" name="Freeform 908">
                <a:extLst>
                  <a:ext uri="{FF2B5EF4-FFF2-40B4-BE49-F238E27FC236}">
                    <a16:creationId xmlns:a16="http://schemas.microsoft.com/office/drawing/2014/main" id="{87CFE4C7-B522-4272-A9E2-204C31C88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3" name="Freeform 909">
                <a:extLst>
                  <a:ext uri="{FF2B5EF4-FFF2-40B4-BE49-F238E27FC236}">
                    <a16:creationId xmlns:a16="http://schemas.microsoft.com/office/drawing/2014/main" id="{4F96CF86-2768-40C0-95AD-578072C3C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4" name="Freeform 910">
                <a:extLst>
                  <a:ext uri="{FF2B5EF4-FFF2-40B4-BE49-F238E27FC236}">
                    <a16:creationId xmlns:a16="http://schemas.microsoft.com/office/drawing/2014/main" id="{29C2A0AE-D935-45EB-B64E-E2E443A6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15" name="Group 911">
              <a:extLst>
                <a:ext uri="{FF2B5EF4-FFF2-40B4-BE49-F238E27FC236}">
                  <a16:creationId xmlns:a16="http://schemas.microsoft.com/office/drawing/2014/main" id="{8BDA8536-A365-45C5-B9E9-E2BD50064C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475"/>
              <a:ext cx="862" cy="499"/>
              <a:chOff x="1442" y="2659"/>
              <a:chExt cx="862" cy="499"/>
            </a:xfrm>
          </p:grpSpPr>
          <p:sp>
            <p:nvSpPr>
              <p:cNvPr id="48016" name="Freeform 912">
                <a:extLst>
                  <a:ext uri="{FF2B5EF4-FFF2-40B4-BE49-F238E27FC236}">
                    <a16:creationId xmlns:a16="http://schemas.microsoft.com/office/drawing/2014/main" id="{62D7C89C-4DA9-4388-9680-A0B90005A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7" name="Freeform 913">
                <a:extLst>
                  <a:ext uri="{FF2B5EF4-FFF2-40B4-BE49-F238E27FC236}">
                    <a16:creationId xmlns:a16="http://schemas.microsoft.com/office/drawing/2014/main" id="{DBC861DB-B374-4BEB-83D8-EF94DEA9B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9F3A5"/>
                  </a:gs>
                  <a:gs pos="100000">
                    <a:srgbClr val="F9F3A5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8" name="Line 914">
                <a:extLst>
                  <a:ext uri="{FF2B5EF4-FFF2-40B4-BE49-F238E27FC236}">
                    <a16:creationId xmlns:a16="http://schemas.microsoft.com/office/drawing/2014/main" id="{1DDF1FEB-8BF9-4E1E-809C-3712EC358A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19" name="Line 915">
                <a:extLst>
                  <a:ext uri="{FF2B5EF4-FFF2-40B4-BE49-F238E27FC236}">
                    <a16:creationId xmlns:a16="http://schemas.microsoft.com/office/drawing/2014/main" id="{E554F44C-304A-4943-9512-2F88F45F0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0" name="Line 916">
                <a:extLst>
                  <a:ext uri="{FF2B5EF4-FFF2-40B4-BE49-F238E27FC236}">
                    <a16:creationId xmlns:a16="http://schemas.microsoft.com/office/drawing/2014/main" id="{E46EF8E4-ED70-4194-ABA8-D8AC63234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1" name="Line 917">
                <a:extLst>
                  <a:ext uri="{FF2B5EF4-FFF2-40B4-BE49-F238E27FC236}">
                    <a16:creationId xmlns:a16="http://schemas.microsoft.com/office/drawing/2014/main" id="{840056D8-D2DD-44C7-9DF0-9909E85D9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2" name="Line 918">
                <a:extLst>
                  <a:ext uri="{FF2B5EF4-FFF2-40B4-BE49-F238E27FC236}">
                    <a16:creationId xmlns:a16="http://schemas.microsoft.com/office/drawing/2014/main" id="{A829E0FA-3912-44C7-A9DA-F0CEFCE99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3" name="Freeform 919">
                <a:extLst>
                  <a:ext uri="{FF2B5EF4-FFF2-40B4-BE49-F238E27FC236}">
                    <a16:creationId xmlns:a16="http://schemas.microsoft.com/office/drawing/2014/main" id="{B657BA26-6BB6-40F7-9E3C-E3115A69D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4" name="Freeform 920">
                <a:extLst>
                  <a:ext uri="{FF2B5EF4-FFF2-40B4-BE49-F238E27FC236}">
                    <a16:creationId xmlns:a16="http://schemas.microsoft.com/office/drawing/2014/main" id="{A32CAA5E-519C-40F0-BA28-FC00D63E1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25" name="Freeform 921">
                <a:extLst>
                  <a:ext uri="{FF2B5EF4-FFF2-40B4-BE49-F238E27FC236}">
                    <a16:creationId xmlns:a16="http://schemas.microsoft.com/office/drawing/2014/main" id="{B17598AC-01A6-4D1B-BA03-07687BFD3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26" name="AutoShape 922">
              <a:extLst>
                <a:ext uri="{FF2B5EF4-FFF2-40B4-BE49-F238E27FC236}">
                  <a16:creationId xmlns:a16="http://schemas.microsoft.com/office/drawing/2014/main" id="{A2567349-E7C0-412A-85A2-9601885730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7" y="2568"/>
              <a:ext cx="2449" cy="90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9F3A5">
                    <a:gamma/>
                    <a:shade val="46275"/>
                    <a:invGamma/>
                  </a:srgbClr>
                </a:gs>
                <a:gs pos="100000">
                  <a:srgbClr val="F9F3A5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27" name="AutoShape 923">
              <a:extLst>
                <a:ext uri="{FF2B5EF4-FFF2-40B4-BE49-F238E27FC236}">
                  <a16:creationId xmlns:a16="http://schemas.microsoft.com/office/drawing/2014/main" id="{09FA354D-9F11-43BE-8F58-C0CA8268F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475"/>
              <a:ext cx="2449" cy="45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9F3A5"/>
                </a:gs>
                <a:gs pos="100000">
                  <a:srgbClr val="F9F3A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28" name="AutoShape 924">
              <a:extLst>
                <a:ext uri="{FF2B5EF4-FFF2-40B4-BE49-F238E27FC236}">
                  <a16:creationId xmlns:a16="http://schemas.microsoft.com/office/drawing/2014/main" id="{487D89F9-4D05-4774-8BB3-52FE65C0C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475"/>
              <a:ext cx="2348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29" name="Group 925">
            <a:extLst>
              <a:ext uri="{FF2B5EF4-FFF2-40B4-BE49-F238E27FC236}">
                <a16:creationId xmlns:a16="http://schemas.microsoft.com/office/drawing/2014/main" id="{4ACC6726-9C51-434B-9162-4BA5AFE8919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084763"/>
            <a:ext cx="1584325" cy="909637"/>
            <a:chOff x="3528" y="2568"/>
            <a:chExt cx="2450" cy="1406"/>
          </a:xfrm>
        </p:grpSpPr>
        <p:grpSp>
          <p:nvGrpSpPr>
            <p:cNvPr id="48030" name="Group 926">
              <a:extLst>
                <a:ext uri="{FF2B5EF4-FFF2-40B4-BE49-F238E27FC236}">
                  <a16:creationId xmlns:a16="http://schemas.microsoft.com/office/drawing/2014/main" id="{FEED3F77-22FD-4B3C-B40B-ADE08E003F0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116" y="3475"/>
              <a:ext cx="862" cy="499"/>
              <a:chOff x="1442" y="2659"/>
              <a:chExt cx="862" cy="499"/>
            </a:xfrm>
          </p:grpSpPr>
          <p:sp>
            <p:nvSpPr>
              <p:cNvPr id="48031" name="Freeform 927">
                <a:extLst>
                  <a:ext uri="{FF2B5EF4-FFF2-40B4-BE49-F238E27FC236}">
                    <a16:creationId xmlns:a16="http://schemas.microsoft.com/office/drawing/2014/main" id="{83195726-E4CB-4C05-B879-295D96890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2" name="Freeform 928">
                <a:extLst>
                  <a:ext uri="{FF2B5EF4-FFF2-40B4-BE49-F238E27FC236}">
                    <a16:creationId xmlns:a16="http://schemas.microsoft.com/office/drawing/2014/main" id="{04968B11-5D04-46A5-BE97-6ED6C4EBD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3" name="Line 929">
                <a:extLst>
                  <a:ext uri="{FF2B5EF4-FFF2-40B4-BE49-F238E27FC236}">
                    <a16:creationId xmlns:a16="http://schemas.microsoft.com/office/drawing/2014/main" id="{5235D8D9-28D7-465A-864C-DDD1F0A98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4" name="Line 930">
                <a:extLst>
                  <a:ext uri="{FF2B5EF4-FFF2-40B4-BE49-F238E27FC236}">
                    <a16:creationId xmlns:a16="http://schemas.microsoft.com/office/drawing/2014/main" id="{0500DCF9-9A7E-43B4-80DD-12346E24F6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5" name="Line 931">
                <a:extLst>
                  <a:ext uri="{FF2B5EF4-FFF2-40B4-BE49-F238E27FC236}">
                    <a16:creationId xmlns:a16="http://schemas.microsoft.com/office/drawing/2014/main" id="{5BBFDD0A-D519-4549-900A-A5FB98294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6" name="Line 932">
                <a:extLst>
                  <a:ext uri="{FF2B5EF4-FFF2-40B4-BE49-F238E27FC236}">
                    <a16:creationId xmlns:a16="http://schemas.microsoft.com/office/drawing/2014/main" id="{EC4815DA-4D02-4C9D-9B05-F48F1AC61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7" name="Line 933">
                <a:extLst>
                  <a:ext uri="{FF2B5EF4-FFF2-40B4-BE49-F238E27FC236}">
                    <a16:creationId xmlns:a16="http://schemas.microsoft.com/office/drawing/2014/main" id="{E6B4F379-180C-4AFA-963A-903201A7D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8" name="Freeform 934">
                <a:extLst>
                  <a:ext uri="{FF2B5EF4-FFF2-40B4-BE49-F238E27FC236}">
                    <a16:creationId xmlns:a16="http://schemas.microsoft.com/office/drawing/2014/main" id="{64119D30-0642-4A00-BF29-5C15AA1D2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39" name="Freeform 935">
                <a:extLst>
                  <a:ext uri="{FF2B5EF4-FFF2-40B4-BE49-F238E27FC236}">
                    <a16:creationId xmlns:a16="http://schemas.microsoft.com/office/drawing/2014/main" id="{74D01DC2-1420-41ED-99D2-63E930213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0" name="Freeform 936">
                <a:extLst>
                  <a:ext uri="{FF2B5EF4-FFF2-40B4-BE49-F238E27FC236}">
                    <a16:creationId xmlns:a16="http://schemas.microsoft.com/office/drawing/2014/main" id="{279B6CDC-F685-4DAE-8F22-B19F21ABC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41" name="Group 937">
              <a:extLst>
                <a:ext uri="{FF2B5EF4-FFF2-40B4-BE49-F238E27FC236}">
                  <a16:creationId xmlns:a16="http://schemas.microsoft.com/office/drawing/2014/main" id="{CA278249-60BB-4B10-B142-92B5978CAB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3475"/>
              <a:ext cx="862" cy="499"/>
              <a:chOff x="1442" y="2659"/>
              <a:chExt cx="862" cy="499"/>
            </a:xfrm>
          </p:grpSpPr>
          <p:sp>
            <p:nvSpPr>
              <p:cNvPr id="48042" name="Freeform 938">
                <a:extLst>
                  <a:ext uri="{FF2B5EF4-FFF2-40B4-BE49-F238E27FC236}">
                    <a16:creationId xmlns:a16="http://schemas.microsoft.com/office/drawing/2014/main" id="{9E40D6F5-6515-44F7-BBBC-AB7792F3A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3" name="Freeform 939">
                <a:extLst>
                  <a:ext uri="{FF2B5EF4-FFF2-40B4-BE49-F238E27FC236}">
                    <a16:creationId xmlns:a16="http://schemas.microsoft.com/office/drawing/2014/main" id="{6ED60B57-F474-4925-8F34-89983FDA3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4" name="Line 940">
                <a:extLst>
                  <a:ext uri="{FF2B5EF4-FFF2-40B4-BE49-F238E27FC236}">
                    <a16:creationId xmlns:a16="http://schemas.microsoft.com/office/drawing/2014/main" id="{9D03E3FC-D563-4232-8DC6-8CE7479D3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5" name="Line 941">
                <a:extLst>
                  <a:ext uri="{FF2B5EF4-FFF2-40B4-BE49-F238E27FC236}">
                    <a16:creationId xmlns:a16="http://schemas.microsoft.com/office/drawing/2014/main" id="{51A88756-A890-4F64-A98E-8D5EA25139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6" name="Line 942">
                <a:extLst>
                  <a:ext uri="{FF2B5EF4-FFF2-40B4-BE49-F238E27FC236}">
                    <a16:creationId xmlns:a16="http://schemas.microsoft.com/office/drawing/2014/main" id="{8C6EF57B-41C9-4E52-9E6D-1F53E6833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7" name="Line 943">
                <a:extLst>
                  <a:ext uri="{FF2B5EF4-FFF2-40B4-BE49-F238E27FC236}">
                    <a16:creationId xmlns:a16="http://schemas.microsoft.com/office/drawing/2014/main" id="{124D7327-7862-4578-ACDB-AD26A5139E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8" name="Line 944">
                <a:extLst>
                  <a:ext uri="{FF2B5EF4-FFF2-40B4-BE49-F238E27FC236}">
                    <a16:creationId xmlns:a16="http://schemas.microsoft.com/office/drawing/2014/main" id="{4A0E1B3B-0946-4B3F-90FB-32FF753FD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49" name="Freeform 945">
                <a:extLst>
                  <a:ext uri="{FF2B5EF4-FFF2-40B4-BE49-F238E27FC236}">
                    <a16:creationId xmlns:a16="http://schemas.microsoft.com/office/drawing/2014/main" id="{32FB296A-E14F-4580-A29D-B83D3DF58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50" name="Freeform 946">
                <a:extLst>
                  <a:ext uri="{FF2B5EF4-FFF2-40B4-BE49-F238E27FC236}">
                    <a16:creationId xmlns:a16="http://schemas.microsoft.com/office/drawing/2014/main" id="{0939E540-B61D-4768-8EDF-8321A6824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51" name="Freeform 947">
                <a:extLst>
                  <a:ext uri="{FF2B5EF4-FFF2-40B4-BE49-F238E27FC236}">
                    <a16:creationId xmlns:a16="http://schemas.microsoft.com/office/drawing/2014/main" id="{BF44DB81-318B-4555-A819-44FA58C48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52" name="AutoShape 948">
              <a:extLst>
                <a:ext uri="{FF2B5EF4-FFF2-40B4-BE49-F238E27FC236}">
                  <a16:creationId xmlns:a16="http://schemas.microsoft.com/office/drawing/2014/main" id="{1F3D7123-408F-4B63-86E8-F07B9500F74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28" y="2568"/>
              <a:ext cx="2449" cy="90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gamma/>
                    <a:shade val="46275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53" name="AutoShape 949">
              <a:extLst>
                <a:ext uri="{FF2B5EF4-FFF2-40B4-BE49-F238E27FC236}">
                  <a16:creationId xmlns:a16="http://schemas.microsoft.com/office/drawing/2014/main" id="{BD9D4A8B-2C5F-4F41-9DCB-F37913DBA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475"/>
              <a:ext cx="2449" cy="45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54" name="AutoShape 950">
              <a:extLst>
                <a:ext uri="{FF2B5EF4-FFF2-40B4-BE49-F238E27FC236}">
                  <a16:creationId xmlns:a16="http://schemas.microsoft.com/office/drawing/2014/main" id="{7178F3CF-F564-473D-8454-5539AE8F7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475"/>
              <a:ext cx="2348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55" name="Group 951">
            <a:extLst>
              <a:ext uri="{FF2B5EF4-FFF2-40B4-BE49-F238E27FC236}">
                <a16:creationId xmlns:a16="http://schemas.microsoft.com/office/drawing/2014/main" id="{E92B4CAD-5B2E-41BC-9A1D-66CFA67169DD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013325"/>
            <a:ext cx="1584325" cy="1001713"/>
            <a:chOff x="1124" y="1661"/>
            <a:chExt cx="1633" cy="1089"/>
          </a:xfrm>
        </p:grpSpPr>
        <p:sp>
          <p:nvSpPr>
            <p:cNvPr id="48056" name="Freeform 952">
              <a:extLst>
                <a:ext uri="{FF2B5EF4-FFF2-40B4-BE49-F238E27FC236}">
                  <a16:creationId xmlns:a16="http://schemas.microsoft.com/office/drawing/2014/main" id="{D168B6AD-0114-466E-9CA1-E38B3E6DD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295"/>
              <a:ext cx="262" cy="455"/>
            </a:xfrm>
            <a:custGeom>
              <a:avLst/>
              <a:gdLst>
                <a:gd name="T0" fmla="*/ 0 w 262"/>
                <a:gd name="T1" fmla="*/ 0 h 455"/>
                <a:gd name="T2" fmla="*/ 246 w 262"/>
                <a:gd name="T3" fmla="*/ 453 h 455"/>
                <a:gd name="T4" fmla="*/ 262 w 262"/>
                <a:gd name="T5" fmla="*/ 455 h 455"/>
                <a:gd name="T6" fmla="*/ 35 w 262"/>
                <a:gd name="T7" fmla="*/ 1 h 455"/>
                <a:gd name="T8" fmla="*/ 0 w 262"/>
                <a:gd name="T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55">
                  <a:moveTo>
                    <a:pt x="0" y="0"/>
                  </a:moveTo>
                  <a:lnTo>
                    <a:pt x="246" y="453"/>
                  </a:lnTo>
                  <a:lnTo>
                    <a:pt x="262" y="455"/>
                  </a:lnTo>
                  <a:lnTo>
                    <a:pt x="35" y="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057" name="Freeform 953">
              <a:extLst>
                <a:ext uri="{FF2B5EF4-FFF2-40B4-BE49-F238E27FC236}">
                  <a16:creationId xmlns:a16="http://schemas.microsoft.com/office/drawing/2014/main" id="{AFD05F8D-D49A-4FC2-BA20-D012A156A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" y="2296"/>
              <a:ext cx="317" cy="454"/>
            </a:xfrm>
            <a:custGeom>
              <a:avLst/>
              <a:gdLst>
                <a:gd name="T0" fmla="*/ 0 w 317"/>
                <a:gd name="T1" fmla="*/ 0 h 454"/>
                <a:gd name="T2" fmla="*/ 317 w 317"/>
                <a:gd name="T3" fmla="*/ 0 h 454"/>
                <a:gd name="T4" fmla="*/ 226 w 317"/>
                <a:gd name="T5" fmla="*/ 454 h 454"/>
                <a:gd name="T6" fmla="*/ 0 w 317"/>
                <a:gd name="T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454">
                  <a:moveTo>
                    <a:pt x="0" y="0"/>
                  </a:moveTo>
                  <a:lnTo>
                    <a:pt x="317" y="0"/>
                  </a:lnTo>
                  <a:lnTo>
                    <a:pt x="226" y="4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8058" name="Group 954">
              <a:extLst>
                <a:ext uri="{FF2B5EF4-FFF2-40B4-BE49-F238E27FC236}">
                  <a16:creationId xmlns:a16="http://schemas.microsoft.com/office/drawing/2014/main" id="{FF96D9A7-DC47-47EE-B2CD-A32EE2DB890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986" y="2296"/>
              <a:ext cx="734" cy="454"/>
              <a:chOff x="1442" y="2659"/>
              <a:chExt cx="862" cy="499"/>
            </a:xfrm>
          </p:grpSpPr>
          <p:sp>
            <p:nvSpPr>
              <p:cNvPr id="48059" name="Freeform 955">
                <a:extLst>
                  <a:ext uri="{FF2B5EF4-FFF2-40B4-BE49-F238E27FC236}">
                    <a16:creationId xmlns:a16="http://schemas.microsoft.com/office/drawing/2014/main" id="{C8755F30-CE66-42C4-9446-B1E745724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659"/>
                <a:ext cx="771" cy="499"/>
              </a:xfrm>
              <a:custGeom>
                <a:avLst/>
                <a:gdLst>
                  <a:gd name="T0" fmla="*/ 0 w 771"/>
                  <a:gd name="T1" fmla="*/ 0 h 499"/>
                  <a:gd name="T2" fmla="*/ 317 w 771"/>
                  <a:gd name="T3" fmla="*/ 499 h 499"/>
                  <a:gd name="T4" fmla="*/ 771 w 771"/>
                  <a:gd name="T5" fmla="*/ 499 h 499"/>
                  <a:gd name="T6" fmla="*/ 635 w 771"/>
                  <a:gd name="T7" fmla="*/ 0 h 499"/>
                  <a:gd name="T8" fmla="*/ 0 w 771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99">
                    <a:moveTo>
                      <a:pt x="0" y="0"/>
                    </a:moveTo>
                    <a:lnTo>
                      <a:pt x="317" y="499"/>
                    </a:lnTo>
                    <a:lnTo>
                      <a:pt x="771" y="499"/>
                    </a:lnTo>
                    <a:lnTo>
                      <a:pt x="635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0" name="Freeform 956">
                <a:extLst>
                  <a:ext uri="{FF2B5EF4-FFF2-40B4-BE49-F238E27FC236}">
                    <a16:creationId xmlns:a16="http://schemas.microsoft.com/office/drawing/2014/main" id="{FCAED04C-27B7-4194-AB74-CD0F94DA9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2659"/>
                <a:ext cx="227" cy="499"/>
              </a:xfrm>
              <a:custGeom>
                <a:avLst/>
                <a:gdLst>
                  <a:gd name="T0" fmla="*/ 136 w 227"/>
                  <a:gd name="T1" fmla="*/ 499 h 499"/>
                  <a:gd name="T2" fmla="*/ 227 w 227"/>
                  <a:gd name="T3" fmla="*/ 0 h 499"/>
                  <a:gd name="T4" fmla="*/ 0 w 227"/>
                  <a:gd name="T5" fmla="*/ 0 h 499"/>
                  <a:gd name="T6" fmla="*/ 136 w 227"/>
                  <a:gd name="T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499">
                    <a:moveTo>
                      <a:pt x="136" y="499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136" y="4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1" name="Line 957">
                <a:extLst>
                  <a:ext uri="{FF2B5EF4-FFF2-40B4-BE49-F238E27FC236}">
                    <a16:creationId xmlns:a16="http://schemas.microsoft.com/office/drawing/2014/main" id="{D37BDC05-C995-435C-BCBC-4A6272EEF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840"/>
                <a:ext cx="57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2" name="Line 958">
                <a:extLst>
                  <a:ext uri="{FF2B5EF4-FFF2-40B4-BE49-F238E27FC236}">
                    <a16:creationId xmlns:a16="http://schemas.microsoft.com/office/drawing/2014/main" id="{97CC0D69-86A9-4FD2-8833-7050F8376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4" y="2976"/>
                <a:ext cx="521" cy="0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3" name="Line 959">
                <a:extLst>
                  <a:ext uri="{FF2B5EF4-FFF2-40B4-BE49-F238E27FC236}">
                    <a16:creationId xmlns:a16="http://schemas.microsoft.com/office/drawing/2014/main" id="{92AC1480-2194-4BF3-976F-06FEBD963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704"/>
                <a:ext cx="98" cy="42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4" name="Line 960">
                <a:extLst>
                  <a:ext uri="{FF2B5EF4-FFF2-40B4-BE49-F238E27FC236}">
                    <a16:creationId xmlns:a16="http://schemas.microsoft.com/office/drawing/2014/main" id="{B4D561DE-F627-411E-AC14-4C82BACC2E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6" y="2793"/>
                <a:ext cx="19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5" name="Line 961">
                <a:extLst>
                  <a:ext uri="{FF2B5EF4-FFF2-40B4-BE49-F238E27FC236}">
                    <a16:creationId xmlns:a16="http://schemas.microsoft.com/office/drawing/2014/main" id="{D4AB0166-7C97-4A8F-9AC9-D7FF2F090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3" y="2930"/>
                <a:ext cx="12" cy="45"/>
              </a:xfrm>
              <a:prstGeom prst="line">
                <a:avLst/>
              </a:prstGeom>
              <a:noFill/>
              <a:ln w="317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6" name="Freeform 962">
                <a:extLst>
                  <a:ext uri="{FF2B5EF4-FFF2-40B4-BE49-F238E27FC236}">
                    <a16:creationId xmlns:a16="http://schemas.microsoft.com/office/drawing/2014/main" id="{ED2D3916-6EFA-402F-8904-34F8C36F0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" y="2730"/>
                <a:ext cx="266" cy="4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7" name="Freeform 963">
                <a:extLst>
                  <a:ext uri="{FF2B5EF4-FFF2-40B4-BE49-F238E27FC236}">
                    <a16:creationId xmlns:a16="http://schemas.microsoft.com/office/drawing/2014/main" id="{EBD9F3DB-C388-4255-8600-6CCF5E480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866"/>
                <a:ext cx="239" cy="39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68" name="Freeform 964">
                <a:extLst>
                  <a:ext uri="{FF2B5EF4-FFF2-40B4-BE49-F238E27FC236}">
                    <a16:creationId xmlns:a16="http://schemas.microsoft.com/office/drawing/2014/main" id="{67AA6824-FEF5-4616-BD31-EF566CD30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3004"/>
                <a:ext cx="209" cy="34"/>
              </a:xfrm>
              <a:custGeom>
                <a:avLst/>
                <a:gdLst>
                  <a:gd name="T0" fmla="*/ 363 w 544"/>
                  <a:gd name="T1" fmla="*/ 0 h 90"/>
                  <a:gd name="T2" fmla="*/ 0 w 544"/>
                  <a:gd name="T3" fmla="*/ 0 h 90"/>
                  <a:gd name="T4" fmla="*/ 45 w 544"/>
                  <a:gd name="T5" fmla="*/ 45 h 90"/>
                  <a:gd name="T6" fmla="*/ 136 w 544"/>
                  <a:gd name="T7" fmla="*/ 90 h 90"/>
                  <a:gd name="T8" fmla="*/ 499 w 544"/>
                  <a:gd name="T9" fmla="*/ 90 h 90"/>
                  <a:gd name="T10" fmla="*/ 544 w 544"/>
                  <a:gd name="T11" fmla="*/ 45 h 90"/>
                  <a:gd name="T12" fmla="*/ 544 w 544"/>
                  <a:gd name="T13" fmla="*/ 0 h 90"/>
                  <a:gd name="T14" fmla="*/ 363 w 544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4" h="90">
                    <a:moveTo>
                      <a:pt x="363" y="0"/>
                    </a:moveTo>
                    <a:lnTo>
                      <a:pt x="0" y="0"/>
                    </a:lnTo>
                    <a:lnTo>
                      <a:pt x="45" y="45"/>
                    </a:lnTo>
                    <a:lnTo>
                      <a:pt x="136" y="90"/>
                    </a:lnTo>
                    <a:lnTo>
                      <a:pt x="499" y="90"/>
                    </a:lnTo>
                    <a:lnTo>
                      <a:pt x="544" y="45"/>
                    </a:lnTo>
                    <a:lnTo>
                      <a:pt x="544" y="0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8117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8069" name="AutoShape 965">
              <a:extLst>
                <a:ext uri="{FF2B5EF4-FFF2-40B4-BE49-F238E27FC236}">
                  <a16:creationId xmlns:a16="http://schemas.microsoft.com/office/drawing/2014/main" id="{FB530939-9B48-4E3A-95B5-32D94508F0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124" y="1661"/>
              <a:ext cx="1633" cy="64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70" name="AutoShape 966">
              <a:extLst>
                <a:ext uri="{FF2B5EF4-FFF2-40B4-BE49-F238E27FC236}">
                  <a16:creationId xmlns:a16="http://schemas.microsoft.com/office/drawing/2014/main" id="{C113FF02-C19E-4F9A-A617-CF310BFF2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308"/>
              <a:ext cx="1633" cy="38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71" name="AutoShape 967">
              <a:extLst>
                <a:ext uri="{FF2B5EF4-FFF2-40B4-BE49-F238E27FC236}">
                  <a16:creationId xmlns:a16="http://schemas.microsoft.com/office/drawing/2014/main" id="{61E3177E-8EA2-4F9F-9753-90F165B36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" y="2308"/>
              <a:ext cx="1566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72" name="Group 968">
            <a:extLst>
              <a:ext uri="{FF2B5EF4-FFF2-40B4-BE49-F238E27FC236}">
                <a16:creationId xmlns:a16="http://schemas.microsoft.com/office/drawing/2014/main" id="{A7342639-56EF-48D6-96CB-99CBFB87EC1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013325"/>
            <a:ext cx="1584325" cy="1003300"/>
            <a:chOff x="2893" y="1661"/>
            <a:chExt cx="1633" cy="1090"/>
          </a:xfrm>
        </p:grpSpPr>
        <p:grpSp>
          <p:nvGrpSpPr>
            <p:cNvPr id="48073" name="Group 969">
              <a:extLst>
                <a:ext uri="{FF2B5EF4-FFF2-40B4-BE49-F238E27FC236}">
                  <a16:creationId xmlns:a16="http://schemas.microsoft.com/office/drawing/2014/main" id="{7A5EC53E-1DED-4C46-801E-0EC42942EF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1" y="2295"/>
              <a:ext cx="1596" cy="456"/>
              <a:chOff x="2903" y="2295"/>
              <a:chExt cx="1596" cy="456"/>
            </a:xfrm>
          </p:grpSpPr>
          <p:grpSp>
            <p:nvGrpSpPr>
              <p:cNvPr id="48074" name="Group 970">
                <a:extLst>
                  <a:ext uri="{FF2B5EF4-FFF2-40B4-BE49-F238E27FC236}">
                    <a16:creationId xmlns:a16="http://schemas.microsoft.com/office/drawing/2014/main" id="{418D712F-246B-4AD5-8ED9-38B0693EFA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03" y="2295"/>
                <a:ext cx="353" cy="455"/>
                <a:chOff x="2903" y="2295"/>
                <a:chExt cx="353" cy="455"/>
              </a:xfrm>
            </p:grpSpPr>
            <p:sp>
              <p:nvSpPr>
                <p:cNvPr id="48075" name="Freeform 971">
                  <a:extLst>
                    <a:ext uri="{FF2B5EF4-FFF2-40B4-BE49-F238E27FC236}">
                      <a16:creationId xmlns:a16="http://schemas.microsoft.com/office/drawing/2014/main" id="{C8BF80BA-EE5D-4DB2-82C9-FAB2CB883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3" y="2295"/>
                  <a:ext cx="262" cy="455"/>
                </a:xfrm>
                <a:custGeom>
                  <a:avLst/>
                  <a:gdLst>
                    <a:gd name="T0" fmla="*/ 0 w 262"/>
                    <a:gd name="T1" fmla="*/ 0 h 455"/>
                    <a:gd name="T2" fmla="*/ 246 w 262"/>
                    <a:gd name="T3" fmla="*/ 453 h 455"/>
                    <a:gd name="T4" fmla="*/ 262 w 262"/>
                    <a:gd name="T5" fmla="*/ 455 h 455"/>
                    <a:gd name="T6" fmla="*/ 35 w 262"/>
                    <a:gd name="T7" fmla="*/ 1 h 455"/>
                    <a:gd name="T8" fmla="*/ 0 w 262"/>
                    <a:gd name="T9" fmla="*/ 0 h 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2" h="455">
                      <a:moveTo>
                        <a:pt x="0" y="0"/>
                      </a:moveTo>
                      <a:lnTo>
                        <a:pt x="246" y="453"/>
                      </a:lnTo>
                      <a:lnTo>
                        <a:pt x="262" y="455"/>
                      </a:lnTo>
                      <a:lnTo>
                        <a:pt x="3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076" name="Freeform 972">
                  <a:extLst>
                    <a:ext uri="{FF2B5EF4-FFF2-40B4-BE49-F238E27FC236}">
                      <a16:creationId xmlns:a16="http://schemas.microsoft.com/office/drawing/2014/main" id="{B78B1757-EC37-40EB-9250-8479034C9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9" y="2296"/>
                  <a:ext cx="317" cy="454"/>
                </a:xfrm>
                <a:custGeom>
                  <a:avLst/>
                  <a:gdLst>
                    <a:gd name="T0" fmla="*/ 0 w 317"/>
                    <a:gd name="T1" fmla="*/ 0 h 454"/>
                    <a:gd name="T2" fmla="*/ 317 w 317"/>
                    <a:gd name="T3" fmla="*/ 0 h 454"/>
                    <a:gd name="T4" fmla="*/ 226 w 317"/>
                    <a:gd name="T5" fmla="*/ 454 h 454"/>
                    <a:gd name="T6" fmla="*/ 0 w 317"/>
                    <a:gd name="T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454">
                      <a:moveTo>
                        <a:pt x="0" y="0"/>
                      </a:moveTo>
                      <a:lnTo>
                        <a:pt x="317" y="0"/>
                      </a:lnTo>
                      <a:lnTo>
                        <a:pt x="22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077" name="Group 973">
                <a:extLst>
                  <a:ext uri="{FF2B5EF4-FFF2-40B4-BE49-F238E27FC236}">
                    <a16:creationId xmlns:a16="http://schemas.microsoft.com/office/drawing/2014/main" id="{46F50763-2ED2-4A0B-948A-DF1D84F575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146" y="2296"/>
                <a:ext cx="353" cy="455"/>
                <a:chOff x="2903" y="2295"/>
                <a:chExt cx="353" cy="455"/>
              </a:xfrm>
            </p:grpSpPr>
            <p:sp>
              <p:nvSpPr>
                <p:cNvPr id="48078" name="Freeform 974">
                  <a:extLst>
                    <a:ext uri="{FF2B5EF4-FFF2-40B4-BE49-F238E27FC236}">
                      <a16:creationId xmlns:a16="http://schemas.microsoft.com/office/drawing/2014/main" id="{DDC59B6D-C7A7-4076-A694-8DC05B73CA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3" y="2295"/>
                  <a:ext cx="262" cy="455"/>
                </a:xfrm>
                <a:custGeom>
                  <a:avLst/>
                  <a:gdLst>
                    <a:gd name="T0" fmla="*/ 0 w 262"/>
                    <a:gd name="T1" fmla="*/ 0 h 455"/>
                    <a:gd name="T2" fmla="*/ 246 w 262"/>
                    <a:gd name="T3" fmla="*/ 453 h 455"/>
                    <a:gd name="T4" fmla="*/ 262 w 262"/>
                    <a:gd name="T5" fmla="*/ 455 h 455"/>
                    <a:gd name="T6" fmla="*/ 35 w 262"/>
                    <a:gd name="T7" fmla="*/ 1 h 455"/>
                    <a:gd name="T8" fmla="*/ 0 w 262"/>
                    <a:gd name="T9" fmla="*/ 0 h 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2" h="455">
                      <a:moveTo>
                        <a:pt x="0" y="0"/>
                      </a:moveTo>
                      <a:lnTo>
                        <a:pt x="246" y="453"/>
                      </a:lnTo>
                      <a:lnTo>
                        <a:pt x="262" y="455"/>
                      </a:lnTo>
                      <a:lnTo>
                        <a:pt x="3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100000">
                      <a:srgbClr val="663300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079" name="Freeform 975">
                  <a:extLst>
                    <a:ext uri="{FF2B5EF4-FFF2-40B4-BE49-F238E27FC236}">
                      <a16:creationId xmlns:a16="http://schemas.microsoft.com/office/drawing/2014/main" id="{C8803EBD-0355-42C8-92AE-85745D46E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9" y="2296"/>
                  <a:ext cx="317" cy="454"/>
                </a:xfrm>
                <a:custGeom>
                  <a:avLst/>
                  <a:gdLst>
                    <a:gd name="T0" fmla="*/ 0 w 317"/>
                    <a:gd name="T1" fmla="*/ 0 h 454"/>
                    <a:gd name="T2" fmla="*/ 317 w 317"/>
                    <a:gd name="T3" fmla="*/ 0 h 454"/>
                    <a:gd name="T4" fmla="*/ 226 w 317"/>
                    <a:gd name="T5" fmla="*/ 454 h 454"/>
                    <a:gd name="T6" fmla="*/ 0 w 317"/>
                    <a:gd name="T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7" h="454">
                      <a:moveTo>
                        <a:pt x="0" y="0"/>
                      </a:moveTo>
                      <a:lnTo>
                        <a:pt x="317" y="0"/>
                      </a:lnTo>
                      <a:lnTo>
                        <a:pt x="22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080" name="AutoShape 976">
              <a:extLst>
                <a:ext uri="{FF2B5EF4-FFF2-40B4-BE49-F238E27FC236}">
                  <a16:creationId xmlns:a16="http://schemas.microsoft.com/office/drawing/2014/main" id="{1B576EEA-8E47-468F-99AF-5E9FF12371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893" y="1661"/>
              <a:ext cx="1633" cy="647"/>
            </a:xfrm>
            <a:custGeom>
              <a:avLst/>
              <a:gdLst>
                <a:gd name="G0" fmla="+- 2294 0 0"/>
                <a:gd name="G1" fmla="+- 21600 0 2294"/>
                <a:gd name="G2" fmla="*/ 2294 1 2"/>
                <a:gd name="G3" fmla="+- 21600 0 G2"/>
                <a:gd name="G4" fmla="+/ 2294 21600 2"/>
                <a:gd name="G5" fmla="+/ G1 0 2"/>
                <a:gd name="G6" fmla="*/ 21600 21600 2294"/>
                <a:gd name="G7" fmla="*/ G6 1 2"/>
                <a:gd name="G8" fmla="+- 21600 0 G7"/>
                <a:gd name="G9" fmla="*/ 21600 1 2"/>
                <a:gd name="G10" fmla="+- 2294 0 G9"/>
                <a:gd name="G11" fmla="?: G10 G8 0"/>
                <a:gd name="G12" fmla="?: G10 G7 21600"/>
                <a:gd name="T0" fmla="*/ 20453 w 21600"/>
                <a:gd name="T1" fmla="*/ 10800 h 21600"/>
                <a:gd name="T2" fmla="*/ 10800 w 21600"/>
                <a:gd name="T3" fmla="*/ 21600 h 21600"/>
                <a:gd name="T4" fmla="*/ 1147 w 21600"/>
                <a:gd name="T5" fmla="*/ 10800 h 21600"/>
                <a:gd name="T6" fmla="*/ 10800 w 21600"/>
                <a:gd name="T7" fmla="*/ 0 h 21600"/>
                <a:gd name="T8" fmla="*/ 2947 w 21600"/>
                <a:gd name="T9" fmla="*/ 2947 h 21600"/>
                <a:gd name="T10" fmla="*/ 18653 w 21600"/>
                <a:gd name="T11" fmla="*/ 186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94" y="21600"/>
                  </a:lnTo>
                  <a:lnTo>
                    <a:pt x="193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81" name="AutoShape 977">
              <a:extLst>
                <a:ext uri="{FF2B5EF4-FFF2-40B4-BE49-F238E27FC236}">
                  <a16:creationId xmlns:a16="http://schemas.microsoft.com/office/drawing/2014/main" id="{DFC0156E-0C95-4F01-B1C1-40C5FB1F1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08"/>
              <a:ext cx="1633" cy="38"/>
            </a:xfrm>
            <a:custGeom>
              <a:avLst/>
              <a:gdLst>
                <a:gd name="G0" fmla="+- 268 0 0"/>
                <a:gd name="G1" fmla="+- 21600 0 268"/>
                <a:gd name="G2" fmla="*/ 268 1 2"/>
                <a:gd name="G3" fmla="+- 21600 0 G2"/>
                <a:gd name="G4" fmla="+/ 268 21600 2"/>
                <a:gd name="G5" fmla="+/ G1 0 2"/>
                <a:gd name="G6" fmla="*/ 21600 21600 268"/>
                <a:gd name="G7" fmla="*/ G6 1 2"/>
                <a:gd name="G8" fmla="+- 21600 0 G7"/>
                <a:gd name="G9" fmla="*/ 21600 1 2"/>
                <a:gd name="G10" fmla="+- 268 0 G9"/>
                <a:gd name="G11" fmla="?: G10 G8 0"/>
                <a:gd name="G12" fmla="?: G10 G7 21600"/>
                <a:gd name="T0" fmla="*/ 21466 w 21600"/>
                <a:gd name="T1" fmla="*/ 10800 h 21600"/>
                <a:gd name="T2" fmla="*/ 10800 w 21600"/>
                <a:gd name="T3" fmla="*/ 21600 h 21600"/>
                <a:gd name="T4" fmla="*/ 134 w 21600"/>
                <a:gd name="T5" fmla="*/ 10800 h 21600"/>
                <a:gd name="T6" fmla="*/ 10800 w 21600"/>
                <a:gd name="T7" fmla="*/ 0 h 21600"/>
                <a:gd name="T8" fmla="*/ 1934 w 21600"/>
                <a:gd name="T9" fmla="*/ 1934 h 21600"/>
                <a:gd name="T10" fmla="*/ 19666 w 21600"/>
                <a:gd name="T11" fmla="*/ 1966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8" y="21600"/>
                  </a:lnTo>
                  <a:lnTo>
                    <a:pt x="2133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82" name="AutoShape 978">
              <a:extLst>
                <a:ext uri="{FF2B5EF4-FFF2-40B4-BE49-F238E27FC236}">
                  <a16:creationId xmlns:a16="http://schemas.microsoft.com/office/drawing/2014/main" id="{916C0CA0-A8EC-42DF-B283-83CF0E67C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6" y="2308"/>
              <a:ext cx="1566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025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6" name="Rectangle 76">
            <a:extLst>
              <a:ext uri="{FF2B5EF4-FFF2-40B4-BE49-F238E27FC236}">
                <a16:creationId xmlns:a16="http://schemas.microsoft.com/office/drawing/2014/main" id="{DF522DFE-17AB-42AE-A06A-F313985AFE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オフィス家具（テーブル／デスク）</a:t>
            </a:r>
          </a:p>
        </p:txBody>
      </p:sp>
      <p:grpSp>
        <p:nvGrpSpPr>
          <p:cNvPr id="51375" name="Group 175">
            <a:extLst>
              <a:ext uri="{FF2B5EF4-FFF2-40B4-BE49-F238E27FC236}">
                <a16:creationId xmlns:a16="http://schemas.microsoft.com/office/drawing/2014/main" id="{D7BC79F7-2DFF-49CD-92EB-D786DBB4BD2D}"/>
              </a:ext>
            </a:extLst>
          </p:cNvPr>
          <p:cNvGrpSpPr>
            <a:grpSpLocks/>
          </p:cNvGrpSpPr>
          <p:nvPr/>
        </p:nvGrpSpPr>
        <p:grpSpPr bwMode="auto">
          <a:xfrm>
            <a:off x="6256338" y="2924175"/>
            <a:ext cx="1144587" cy="1384300"/>
            <a:chOff x="11091" y="4730"/>
            <a:chExt cx="1021" cy="1235"/>
          </a:xfrm>
        </p:grpSpPr>
        <p:sp>
          <p:nvSpPr>
            <p:cNvPr id="51376" name="Rectangle 176">
              <a:extLst>
                <a:ext uri="{FF2B5EF4-FFF2-40B4-BE49-F238E27FC236}">
                  <a16:creationId xmlns:a16="http://schemas.microsoft.com/office/drawing/2014/main" id="{0237FD85-45D6-456D-9C61-A05433CDD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11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7" name="AutoShape 177">
              <a:extLst>
                <a:ext uri="{FF2B5EF4-FFF2-40B4-BE49-F238E27FC236}">
                  <a16:creationId xmlns:a16="http://schemas.microsoft.com/office/drawing/2014/main" id="{63CD201E-FEAA-4713-BE64-4E503929D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4" y="5897"/>
              <a:ext cx="79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8" name="Oval 178">
              <a:extLst>
                <a:ext uri="{FF2B5EF4-FFF2-40B4-BE49-F238E27FC236}">
                  <a16:creationId xmlns:a16="http://schemas.microsoft.com/office/drawing/2014/main" id="{23255A97-0BE6-41F0-B00C-0B7C92161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7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9" name="Oval 179">
              <a:extLst>
                <a:ext uri="{FF2B5EF4-FFF2-40B4-BE49-F238E27FC236}">
                  <a16:creationId xmlns:a16="http://schemas.microsoft.com/office/drawing/2014/main" id="{A6B3FBC0-AD31-4987-8E5D-0281C3D54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9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0" name="Oval 180">
              <a:extLst>
                <a:ext uri="{FF2B5EF4-FFF2-40B4-BE49-F238E27FC236}">
                  <a16:creationId xmlns:a16="http://schemas.microsoft.com/office/drawing/2014/main" id="{67FB7461-A6C1-4341-9E6B-44929E863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3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1" name="Rectangle 181">
              <a:extLst>
                <a:ext uri="{FF2B5EF4-FFF2-40B4-BE49-F238E27FC236}">
                  <a16:creationId xmlns:a16="http://schemas.microsoft.com/office/drawing/2014/main" id="{3E6E6FBF-6181-45BE-8755-1889D179E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45"/>
            </a:xfrm>
            <a:prstGeom prst="rect">
              <a:avLst/>
            </a:prstGeom>
            <a:solidFill>
              <a:srgbClr val="333333">
                <a:alpha val="5000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2" name="AutoShape 182">
              <a:extLst>
                <a:ext uri="{FF2B5EF4-FFF2-40B4-BE49-F238E27FC236}">
                  <a16:creationId xmlns:a16="http://schemas.microsoft.com/office/drawing/2014/main" id="{C8E3585E-649F-44FA-B869-4F5D1DD42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1" y="4730"/>
              <a:ext cx="1021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383" name="Group 183">
            <a:extLst>
              <a:ext uri="{FF2B5EF4-FFF2-40B4-BE49-F238E27FC236}">
                <a16:creationId xmlns:a16="http://schemas.microsoft.com/office/drawing/2014/main" id="{5742182D-C325-408B-9242-AFFC563DD137}"/>
              </a:ext>
            </a:extLst>
          </p:cNvPr>
          <p:cNvGrpSpPr>
            <a:grpSpLocks/>
          </p:cNvGrpSpPr>
          <p:nvPr/>
        </p:nvGrpSpPr>
        <p:grpSpPr bwMode="auto">
          <a:xfrm>
            <a:off x="8129588" y="2924175"/>
            <a:ext cx="1144587" cy="1384300"/>
            <a:chOff x="11091" y="4730"/>
            <a:chExt cx="1021" cy="1235"/>
          </a:xfrm>
        </p:grpSpPr>
        <p:sp>
          <p:nvSpPr>
            <p:cNvPr id="51384" name="Rectangle 184">
              <a:extLst>
                <a:ext uri="{FF2B5EF4-FFF2-40B4-BE49-F238E27FC236}">
                  <a16:creationId xmlns:a16="http://schemas.microsoft.com/office/drawing/2014/main" id="{0B03D69D-BD5F-42ED-8947-862192D2B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1134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5" name="AutoShape 185">
              <a:extLst>
                <a:ext uri="{FF2B5EF4-FFF2-40B4-BE49-F238E27FC236}">
                  <a16:creationId xmlns:a16="http://schemas.microsoft.com/office/drawing/2014/main" id="{1E3A4504-95C6-42F9-830D-37647C475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4" y="5897"/>
              <a:ext cx="79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6" name="Oval 186">
              <a:extLst>
                <a:ext uri="{FF2B5EF4-FFF2-40B4-BE49-F238E27FC236}">
                  <a16:creationId xmlns:a16="http://schemas.microsoft.com/office/drawing/2014/main" id="{B4EFACDC-7F92-439B-B1AD-A6F95F7F6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7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7" name="Oval 187">
              <a:extLst>
                <a:ext uri="{FF2B5EF4-FFF2-40B4-BE49-F238E27FC236}">
                  <a16:creationId xmlns:a16="http://schemas.microsoft.com/office/drawing/2014/main" id="{6597131C-4195-40EA-8B3F-1867A0B7E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9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8" name="Oval 188">
              <a:extLst>
                <a:ext uri="{FF2B5EF4-FFF2-40B4-BE49-F238E27FC236}">
                  <a16:creationId xmlns:a16="http://schemas.microsoft.com/office/drawing/2014/main" id="{BBD9A76B-CFE2-48D4-8162-9DB3A4EC2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3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9" name="Rectangle 189">
              <a:extLst>
                <a:ext uri="{FF2B5EF4-FFF2-40B4-BE49-F238E27FC236}">
                  <a16:creationId xmlns:a16="http://schemas.microsoft.com/office/drawing/2014/main" id="{36C9241B-8D6D-49A3-BE90-3C0DB7E0A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45"/>
            </a:xfrm>
            <a:prstGeom prst="rect">
              <a:avLst/>
            </a:prstGeom>
            <a:solidFill>
              <a:srgbClr val="333333">
                <a:alpha val="5000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90" name="AutoShape 190">
              <a:extLst>
                <a:ext uri="{FF2B5EF4-FFF2-40B4-BE49-F238E27FC236}">
                  <a16:creationId xmlns:a16="http://schemas.microsoft.com/office/drawing/2014/main" id="{DBF7156E-3014-4F01-B18E-99E5B3521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1" y="4730"/>
              <a:ext cx="1021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391" name="Group 191">
            <a:extLst>
              <a:ext uri="{FF2B5EF4-FFF2-40B4-BE49-F238E27FC236}">
                <a16:creationId xmlns:a16="http://schemas.microsoft.com/office/drawing/2014/main" id="{12804ACA-67F2-4F3E-BDBD-F327B7E1F25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125538"/>
            <a:ext cx="1439863" cy="1035050"/>
            <a:chOff x="10841" y="1747"/>
            <a:chExt cx="1134" cy="816"/>
          </a:xfrm>
        </p:grpSpPr>
        <p:sp>
          <p:nvSpPr>
            <p:cNvPr id="51392" name="Rectangle 192">
              <a:extLst>
                <a:ext uri="{FF2B5EF4-FFF2-40B4-BE49-F238E27FC236}">
                  <a16:creationId xmlns:a16="http://schemas.microsoft.com/office/drawing/2014/main" id="{18FB4508-F970-4E95-9651-8EB8F742C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1" y="1747"/>
              <a:ext cx="1134" cy="22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393" name="Group 193">
              <a:extLst>
                <a:ext uri="{FF2B5EF4-FFF2-40B4-BE49-F238E27FC236}">
                  <a16:creationId xmlns:a16="http://schemas.microsoft.com/office/drawing/2014/main" id="{A1AD4010-9C85-44A9-99B1-1F364CEC12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86" y="1769"/>
              <a:ext cx="46" cy="794"/>
              <a:chOff x="10886" y="1769"/>
              <a:chExt cx="23" cy="794"/>
            </a:xfrm>
          </p:grpSpPr>
          <p:sp>
            <p:nvSpPr>
              <p:cNvPr id="51394" name="Rectangle 194">
                <a:extLst>
                  <a:ext uri="{FF2B5EF4-FFF2-40B4-BE49-F238E27FC236}">
                    <a16:creationId xmlns:a16="http://schemas.microsoft.com/office/drawing/2014/main" id="{8B612715-EC0D-4E73-B833-B1DA2BE5A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1769"/>
                <a:ext cx="23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95" name="Rectangle 195">
                <a:extLst>
                  <a:ext uri="{FF2B5EF4-FFF2-40B4-BE49-F238E27FC236}">
                    <a16:creationId xmlns:a16="http://schemas.microsoft.com/office/drawing/2014/main" id="{8314A8CB-53FD-4112-9E19-4CDA693FA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2554"/>
                <a:ext cx="23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396" name="Group 196">
              <a:extLst>
                <a:ext uri="{FF2B5EF4-FFF2-40B4-BE49-F238E27FC236}">
                  <a16:creationId xmlns:a16="http://schemas.microsoft.com/office/drawing/2014/main" id="{C7733AEA-06CE-408C-A957-C27A06E9C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4" y="1769"/>
              <a:ext cx="45" cy="794"/>
              <a:chOff x="11907" y="1769"/>
              <a:chExt cx="22" cy="794"/>
            </a:xfrm>
          </p:grpSpPr>
          <p:sp>
            <p:nvSpPr>
              <p:cNvPr id="51397" name="Rectangle 197">
                <a:extLst>
                  <a:ext uri="{FF2B5EF4-FFF2-40B4-BE49-F238E27FC236}">
                    <a16:creationId xmlns:a16="http://schemas.microsoft.com/office/drawing/2014/main" id="{3ADC52E4-0E66-4F63-AD05-C0A2A2FCE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1769"/>
                <a:ext cx="22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98" name="Rectangle 198">
                <a:extLst>
                  <a:ext uri="{FF2B5EF4-FFF2-40B4-BE49-F238E27FC236}">
                    <a16:creationId xmlns:a16="http://schemas.microsoft.com/office/drawing/2014/main" id="{B1AF3F0A-9BA1-4578-8113-F408C2A01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2554"/>
                <a:ext cx="22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399" name="Group 199">
            <a:extLst>
              <a:ext uri="{FF2B5EF4-FFF2-40B4-BE49-F238E27FC236}">
                <a16:creationId xmlns:a16="http://schemas.microsoft.com/office/drawing/2014/main" id="{21249F6D-32D5-4E16-A2C5-3BC890FF069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357563"/>
            <a:ext cx="1584325" cy="598487"/>
            <a:chOff x="7484" y="4627"/>
            <a:chExt cx="2041" cy="771"/>
          </a:xfrm>
        </p:grpSpPr>
        <p:sp>
          <p:nvSpPr>
            <p:cNvPr id="51400" name="Rectangle 200">
              <a:extLst>
                <a:ext uri="{FF2B5EF4-FFF2-40B4-BE49-F238E27FC236}">
                  <a16:creationId xmlns:a16="http://schemas.microsoft.com/office/drawing/2014/main" id="{FC760A73-0226-4C3D-997E-5C84998C9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4627"/>
              <a:ext cx="2041" cy="22"/>
            </a:xfrm>
            <a:prstGeom prst="rect">
              <a:avLst/>
            </a:prstGeom>
            <a:solidFill>
              <a:srgbClr val="9966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1" name="Rectangle 201">
              <a:extLst>
                <a:ext uri="{FF2B5EF4-FFF2-40B4-BE49-F238E27FC236}">
                  <a16:creationId xmlns:a16="http://schemas.microsoft.com/office/drawing/2014/main" id="{8DA2FD6E-74FD-4E3C-994B-D9432F8A1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4650"/>
              <a:ext cx="1950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2" name="Rectangle 202">
              <a:extLst>
                <a:ext uri="{FF2B5EF4-FFF2-40B4-BE49-F238E27FC236}">
                  <a16:creationId xmlns:a16="http://schemas.microsoft.com/office/drawing/2014/main" id="{101CDBBD-5BF3-4A52-A383-12D669994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" y="4786"/>
              <a:ext cx="1906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3" name="Freeform 203">
              <a:extLst>
                <a:ext uri="{FF2B5EF4-FFF2-40B4-BE49-F238E27FC236}">
                  <a16:creationId xmlns:a16="http://schemas.microsoft.com/office/drawing/2014/main" id="{C2EEAA39-C320-4568-8E24-3C610C549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2" y="4672"/>
              <a:ext cx="250" cy="250"/>
            </a:xfrm>
            <a:custGeom>
              <a:avLst/>
              <a:gdLst>
                <a:gd name="T0" fmla="*/ 0 w 250"/>
                <a:gd name="T1" fmla="*/ 250 h 250"/>
                <a:gd name="T2" fmla="*/ 250 w 250"/>
                <a:gd name="T3" fmla="*/ 0 h 250"/>
                <a:gd name="T4" fmla="*/ 227 w 250"/>
                <a:gd name="T5" fmla="*/ 0 h 250"/>
                <a:gd name="T6" fmla="*/ 0 w 250"/>
                <a:gd name="T7" fmla="*/ 227 h 250"/>
                <a:gd name="T8" fmla="*/ 0 w 25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50">
                  <a:moveTo>
                    <a:pt x="0" y="250"/>
                  </a:moveTo>
                  <a:lnTo>
                    <a:pt x="250" y="0"/>
                  </a:lnTo>
                  <a:lnTo>
                    <a:pt x="227" y="0"/>
                  </a:lnTo>
                  <a:lnTo>
                    <a:pt x="0" y="227"/>
                  </a:lnTo>
                  <a:lnTo>
                    <a:pt x="0" y="25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404" name="Freeform 204">
              <a:extLst>
                <a:ext uri="{FF2B5EF4-FFF2-40B4-BE49-F238E27FC236}">
                  <a16:creationId xmlns:a16="http://schemas.microsoft.com/office/drawing/2014/main" id="{492DEBAE-2BD1-44B8-AC2B-E4D0CD91E8B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208" y="4672"/>
              <a:ext cx="250" cy="250"/>
            </a:xfrm>
            <a:custGeom>
              <a:avLst/>
              <a:gdLst>
                <a:gd name="T0" fmla="*/ 0 w 250"/>
                <a:gd name="T1" fmla="*/ 250 h 250"/>
                <a:gd name="T2" fmla="*/ 250 w 250"/>
                <a:gd name="T3" fmla="*/ 0 h 250"/>
                <a:gd name="T4" fmla="*/ 227 w 250"/>
                <a:gd name="T5" fmla="*/ 0 h 250"/>
                <a:gd name="T6" fmla="*/ 0 w 250"/>
                <a:gd name="T7" fmla="*/ 227 h 250"/>
                <a:gd name="T8" fmla="*/ 0 w 25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50">
                  <a:moveTo>
                    <a:pt x="0" y="250"/>
                  </a:moveTo>
                  <a:lnTo>
                    <a:pt x="250" y="0"/>
                  </a:lnTo>
                  <a:lnTo>
                    <a:pt x="227" y="0"/>
                  </a:lnTo>
                  <a:lnTo>
                    <a:pt x="0" y="227"/>
                  </a:lnTo>
                  <a:lnTo>
                    <a:pt x="0" y="25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405" name="Rectangle 205">
              <a:extLst>
                <a:ext uri="{FF2B5EF4-FFF2-40B4-BE49-F238E27FC236}">
                  <a16:creationId xmlns:a16="http://schemas.microsoft.com/office/drawing/2014/main" id="{D285BA4A-C42E-4E09-8ADE-7C12D57B8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4650"/>
              <a:ext cx="22" cy="7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6" name="Rectangle 206">
              <a:extLst>
                <a:ext uri="{FF2B5EF4-FFF2-40B4-BE49-F238E27FC236}">
                  <a16:creationId xmlns:a16="http://schemas.microsoft.com/office/drawing/2014/main" id="{F04B0594-460C-489E-8169-C2D40D7A3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8" y="4650"/>
              <a:ext cx="22" cy="7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7" name="Rectangle 207">
              <a:extLst>
                <a:ext uri="{FF2B5EF4-FFF2-40B4-BE49-F238E27FC236}">
                  <a16:creationId xmlns:a16="http://schemas.microsoft.com/office/drawing/2014/main" id="{3BE1538B-41BF-413A-9E2C-0BEB4C7E7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8" y="5375"/>
              <a:ext cx="23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8" name="Rectangle 208">
              <a:extLst>
                <a:ext uri="{FF2B5EF4-FFF2-40B4-BE49-F238E27FC236}">
                  <a16:creationId xmlns:a16="http://schemas.microsoft.com/office/drawing/2014/main" id="{09F1D326-DB08-4B5D-AFF1-6306E09D2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5375"/>
              <a:ext cx="23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09" name="Group 209">
            <a:extLst>
              <a:ext uri="{FF2B5EF4-FFF2-40B4-BE49-F238E27FC236}">
                <a16:creationId xmlns:a16="http://schemas.microsoft.com/office/drawing/2014/main" id="{21C308DC-73C0-4514-B2DE-D2891FF4A31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357563"/>
            <a:ext cx="1584325" cy="631825"/>
            <a:chOff x="7484" y="5443"/>
            <a:chExt cx="2044" cy="816"/>
          </a:xfrm>
        </p:grpSpPr>
        <p:sp>
          <p:nvSpPr>
            <p:cNvPr id="51410" name="Rectangle 210">
              <a:extLst>
                <a:ext uri="{FF2B5EF4-FFF2-40B4-BE49-F238E27FC236}">
                  <a16:creationId xmlns:a16="http://schemas.microsoft.com/office/drawing/2014/main" id="{620B69B7-B31D-41A8-B14F-3554E4DC0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466"/>
              <a:ext cx="204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1" name="Rectangle 211">
              <a:extLst>
                <a:ext uri="{FF2B5EF4-FFF2-40B4-BE49-F238E27FC236}">
                  <a16:creationId xmlns:a16="http://schemas.microsoft.com/office/drawing/2014/main" id="{EABCE76B-578F-4FF5-BE51-DB37C4BD8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511"/>
              <a:ext cx="46" cy="748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2" name="Rectangle 212">
              <a:extLst>
                <a:ext uri="{FF2B5EF4-FFF2-40B4-BE49-F238E27FC236}">
                  <a16:creationId xmlns:a16="http://schemas.microsoft.com/office/drawing/2014/main" id="{5B611430-AFC7-4150-A9CF-995F0331F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6236"/>
              <a:ext cx="48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3" name="Rectangle 213">
              <a:extLst>
                <a:ext uri="{FF2B5EF4-FFF2-40B4-BE49-F238E27FC236}">
                  <a16:creationId xmlns:a16="http://schemas.microsoft.com/office/drawing/2014/main" id="{41EE8964-728B-4745-A11C-4CA96C06E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443"/>
              <a:ext cx="2041" cy="23"/>
            </a:xfrm>
            <a:prstGeom prst="rect">
              <a:avLst/>
            </a:prstGeom>
            <a:solidFill>
              <a:srgbClr val="9966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4" name="Rectangle 214">
              <a:extLst>
                <a:ext uri="{FF2B5EF4-FFF2-40B4-BE49-F238E27FC236}">
                  <a16:creationId xmlns:a16="http://schemas.microsoft.com/office/drawing/2014/main" id="{17DDA3F7-1EA8-46B5-958F-837D05D24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" y="5511"/>
              <a:ext cx="46" cy="748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5" name="Rectangle 215">
              <a:extLst>
                <a:ext uri="{FF2B5EF4-FFF2-40B4-BE49-F238E27FC236}">
                  <a16:creationId xmlns:a16="http://schemas.microsoft.com/office/drawing/2014/main" id="{D3FE5EEB-7FD2-4A37-BF13-C50637988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" y="6236"/>
              <a:ext cx="48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16" name="Group 216">
            <a:extLst>
              <a:ext uri="{FF2B5EF4-FFF2-40B4-BE49-F238E27FC236}">
                <a16:creationId xmlns:a16="http://schemas.microsoft.com/office/drawing/2014/main" id="{696716CD-6918-4DAB-97A7-1C7E5CC0DC0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357563"/>
            <a:ext cx="1584325" cy="663575"/>
            <a:chOff x="3969" y="5081"/>
            <a:chExt cx="1134" cy="475"/>
          </a:xfrm>
        </p:grpSpPr>
        <p:sp>
          <p:nvSpPr>
            <p:cNvPr id="51417" name="Rectangle 217">
              <a:extLst>
                <a:ext uri="{FF2B5EF4-FFF2-40B4-BE49-F238E27FC236}">
                  <a16:creationId xmlns:a16="http://schemas.microsoft.com/office/drawing/2014/main" id="{2AB4DDEE-B494-4FF9-85E3-4E5AB0352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5081"/>
              <a:ext cx="1134" cy="22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50000">
                  <a:schemeClr val="accent1">
                    <a:gamma/>
                    <a:tint val="47451"/>
                    <a:invGamma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8" name="Rectangle 218">
              <a:extLst>
                <a:ext uri="{FF2B5EF4-FFF2-40B4-BE49-F238E27FC236}">
                  <a16:creationId xmlns:a16="http://schemas.microsoft.com/office/drawing/2014/main" id="{EAFFC471-E23E-4828-AC20-81E1BCB93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5103"/>
              <a:ext cx="45" cy="453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9" name="Rectangle 219">
              <a:extLst>
                <a:ext uri="{FF2B5EF4-FFF2-40B4-BE49-F238E27FC236}">
                  <a16:creationId xmlns:a16="http://schemas.microsoft.com/office/drawing/2014/main" id="{4D162359-649F-486D-93AF-5AF83A73D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5103"/>
              <a:ext cx="45" cy="453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20" name="Rectangle 220">
              <a:extLst>
                <a:ext uri="{FF2B5EF4-FFF2-40B4-BE49-F238E27FC236}">
                  <a16:creationId xmlns:a16="http://schemas.microsoft.com/office/drawing/2014/main" id="{4840A1DE-A254-4524-8D69-E82DAFF5D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5353"/>
              <a:ext cx="1044" cy="22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21" name="Group 221">
            <a:extLst>
              <a:ext uri="{FF2B5EF4-FFF2-40B4-BE49-F238E27FC236}">
                <a16:creationId xmlns:a16="http://schemas.microsoft.com/office/drawing/2014/main" id="{E9D7A844-6D47-4709-B27F-A9BD09C3865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125538"/>
            <a:ext cx="1439862" cy="1035050"/>
            <a:chOff x="10841" y="1747"/>
            <a:chExt cx="1134" cy="816"/>
          </a:xfrm>
        </p:grpSpPr>
        <p:sp>
          <p:nvSpPr>
            <p:cNvPr id="51422" name="Rectangle 222">
              <a:extLst>
                <a:ext uri="{FF2B5EF4-FFF2-40B4-BE49-F238E27FC236}">
                  <a16:creationId xmlns:a16="http://schemas.microsoft.com/office/drawing/2014/main" id="{703D1B28-3AB2-44A7-99D3-3B06831F1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1" y="1747"/>
              <a:ext cx="1134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23" name="Group 223">
              <a:extLst>
                <a:ext uri="{FF2B5EF4-FFF2-40B4-BE49-F238E27FC236}">
                  <a16:creationId xmlns:a16="http://schemas.microsoft.com/office/drawing/2014/main" id="{2777AA52-37B9-440B-B692-DB462A51F1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86" y="1769"/>
              <a:ext cx="46" cy="794"/>
              <a:chOff x="10886" y="1769"/>
              <a:chExt cx="23" cy="794"/>
            </a:xfrm>
          </p:grpSpPr>
          <p:sp>
            <p:nvSpPr>
              <p:cNvPr id="51424" name="Rectangle 224">
                <a:extLst>
                  <a:ext uri="{FF2B5EF4-FFF2-40B4-BE49-F238E27FC236}">
                    <a16:creationId xmlns:a16="http://schemas.microsoft.com/office/drawing/2014/main" id="{83551D2A-C506-4BFB-922B-A02D72868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1769"/>
                <a:ext cx="23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25" name="Rectangle 225">
                <a:extLst>
                  <a:ext uri="{FF2B5EF4-FFF2-40B4-BE49-F238E27FC236}">
                    <a16:creationId xmlns:a16="http://schemas.microsoft.com/office/drawing/2014/main" id="{975E5233-DFF9-415E-ACE0-7C9F2F673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2554"/>
                <a:ext cx="23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426" name="Group 226">
              <a:extLst>
                <a:ext uri="{FF2B5EF4-FFF2-40B4-BE49-F238E27FC236}">
                  <a16:creationId xmlns:a16="http://schemas.microsoft.com/office/drawing/2014/main" id="{E4D78E22-FC6B-4994-B560-0C56B58C6E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4" y="1769"/>
              <a:ext cx="45" cy="794"/>
              <a:chOff x="11907" y="1769"/>
              <a:chExt cx="22" cy="794"/>
            </a:xfrm>
          </p:grpSpPr>
          <p:sp>
            <p:nvSpPr>
              <p:cNvPr id="51427" name="Rectangle 227">
                <a:extLst>
                  <a:ext uri="{FF2B5EF4-FFF2-40B4-BE49-F238E27FC236}">
                    <a16:creationId xmlns:a16="http://schemas.microsoft.com/office/drawing/2014/main" id="{0CAD97BE-D4FD-4E06-A7FC-63E3837F0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1769"/>
                <a:ext cx="22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28" name="Rectangle 228">
                <a:extLst>
                  <a:ext uri="{FF2B5EF4-FFF2-40B4-BE49-F238E27FC236}">
                    <a16:creationId xmlns:a16="http://schemas.microsoft.com/office/drawing/2014/main" id="{CC13FCCD-0C0C-4423-987B-EFC2D9AAA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2554"/>
                <a:ext cx="22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429" name="Group 229">
            <a:extLst>
              <a:ext uri="{FF2B5EF4-FFF2-40B4-BE49-F238E27FC236}">
                <a16:creationId xmlns:a16="http://schemas.microsoft.com/office/drawing/2014/main" id="{189E5584-DD75-4E5F-9FDF-ECCA8C673FC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341438"/>
            <a:ext cx="1584325" cy="595312"/>
            <a:chOff x="1442" y="709"/>
            <a:chExt cx="2177" cy="817"/>
          </a:xfrm>
        </p:grpSpPr>
        <p:grpSp>
          <p:nvGrpSpPr>
            <p:cNvPr id="51430" name="Group 230">
              <a:extLst>
                <a:ext uri="{FF2B5EF4-FFF2-40B4-BE49-F238E27FC236}">
                  <a16:creationId xmlns:a16="http://schemas.microsoft.com/office/drawing/2014/main" id="{ED228B85-473F-464B-9F50-CC2AFCE3C7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799"/>
              <a:ext cx="46" cy="635"/>
              <a:chOff x="1532" y="799"/>
              <a:chExt cx="90" cy="727"/>
            </a:xfrm>
          </p:grpSpPr>
          <p:sp>
            <p:nvSpPr>
              <p:cNvPr id="51431" name="Rectangle 231">
                <a:extLst>
                  <a:ext uri="{FF2B5EF4-FFF2-40B4-BE49-F238E27FC236}">
                    <a16:creationId xmlns:a16="http://schemas.microsoft.com/office/drawing/2014/main" id="{1E16E594-F28C-4C65-9EBE-FE97C05EB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799"/>
                <a:ext cx="90" cy="681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32" name="Rectangle 232">
                <a:extLst>
                  <a:ext uri="{FF2B5EF4-FFF2-40B4-BE49-F238E27FC236}">
                    <a16:creationId xmlns:a16="http://schemas.microsoft.com/office/drawing/2014/main" id="{24F9BFD2-3F67-4A11-8A43-73D548673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480"/>
                <a:ext cx="90" cy="46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433" name="Group 233">
              <a:extLst>
                <a:ext uri="{FF2B5EF4-FFF2-40B4-BE49-F238E27FC236}">
                  <a16:creationId xmlns:a16="http://schemas.microsoft.com/office/drawing/2014/main" id="{B74CF3B5-CF0A-468A-8D91-5CA124137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799"/>
              <a:ext cx="46" cy="635"/>
              <a:chOff x="1532" y="799"/>
              <a:chExt cx="90" cy="727"/>
            </a:xfrm>
          </p:grpSpPr>
          <p:sp>
            <p:nvSpPr>
              <p:cNvPr id="51434" name="Rectangle 234">
                <a:extLst>
                  <a:ext uri="{FF2B5EF4-FFF2-40B4-BE49-F238E27FC236}">
                    <a16:creationId xmlns:a16="http://schemas.microsoft.com/office/drawing/2014/main" id="{BE98AABA-8CF2-4784-879F-AF497CF2A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799"/>
                <a:ext cx="90" cy="681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35" name="Rectangle 235">
                <a:extLst>
                  <a:ext uri="{FF2B5EF4-FFF2-40B4-BE49-F238E27FC236}">
                    <a16:creationId xmlns:a16="http://schemas.microsoft.com/office/drawing/2014/main" id="{4E3AFE67-E9A0-4BA3-B641-CA69D66A6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480"/>
                <a:ext cx="90" cy="46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436" name="Rectangle 236">
              <a:extLst>
                <a:ext uri="{FF2B5EF4-FFF2-40B4-BE49-F238E27FC236}">
                  <a16:creationId xmlns:a16="http://schemas.microsoft.com/office/drawing/2014/main" id="{937ACA6D-5538-4985-8CEE-FDE375A7C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99"/>
              <a:ext cx="2087" cy="91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37" name="Rectangle 237">
              <a:extLst>
                <a:ext uri="{FF2B5EF4-FFF2-40B4-BE49-F238E27FC236}">
                  <a16:creationId xmlns:a16="http://schemas.microsoft.com/office/drawing/2014/main" id="{9ECF55DE-3F58-4A60-BAE9-CE8D820A9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99"/>
              <a:ext cx="2087" cy="44"/>
            </a:xfrm>
            <a:prstGeom prst="rect">
              <a:avLst/>
            </a:prstGeom>
            <a:gradFill rotWithShape="1">
              <a:gsLst>
                <a:gs pos="0">
                  <a:srgbClr val="808080">
                    <a:alpha val="60001"/>
                  </a:srgbClr>
                </a:gs>
                <a:gs pos="100000">
                  <a:srgbClr val="80808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38" name="Rectangle 238">
              <a:extLst>
                <a:ext uri="{FF2B5EF4-FFF2-40B4-BE49-F238E27FC236}">
                  <a16:creationId xmlns:a16="http://schemas.microsoft.com/office/drawing/2014/main" id="{B61302ED-622C-4864-B2F6-AB81D09A8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09"/>
              <a:ext cx="2177" cy="90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39" name="Rectangle 239">
              <a:extLst>
                <a:ext uri="{FF2B5EF4-FFF2-40B4-BE49-F238E27FC236}">
                  <a16:creationId xmlns:a16="http://schemas.microsoft.com/office/drawing/2014/main" id="{F17F408B-B5B7-417D-B939-177C5801A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0" cy="681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0" name="Rectangle 240">
              <a:extLst>
                <a:ext uri="{FF2B5EF4-FFF2-40B4-BE49-F238E27FC236}">
                  <a16:creationId xmlns:a16="http://schemas.microsoft.com/office/drawing/2014/main" id="{7AE4C56F-7CCB-4CC2-B19C-88E05D98E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480"/>
              <a:ext cx="90" cy="46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1" name="Rectangle 241">
              <a:extLst>
                <a:ext uri="{FF2B5EF4-FFF2-40B4-BE49-F238E27FC236}">
                  <a16:creationId xmlns:a16="http://schemas.microsoft.com/office/drawing/2014/main" id="{ECA15729-BAD6-472F-8B32-07F991BF1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799"/>
              <a:ext cx="90" cy="681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2" name="Rectangle 242">
              <a:extLst>
                <a:ext uri="{FF2B5EF4-FFF2-40B4-BE49-F238E27FC236}">
                  <a16:creationId xmlns:a16="http://schemas.microsoft.com/office/drawing/2014/main" id="{1FD2C614-9AC8-413A-A6CC-E44019CF0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480"/>
              <a:ext cx="90" cy="46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43" name="Group 243">
            <a:extLst>
              <a:ext uri="{FF2B5EF4-FFF2-40B4-BE49-F238E27FC236}">
                <a16:creationId xmlns:a16="http://schemas.microsoft.com/office/drawing/2014/main" id="{2D559573-5611-4E28-8DBF-ED22A2BC9D3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268413"/>
            <a:ext cx="1585913" cy="865187"/>
            <a:chOff x="3800" y="799"/>
            <a:chExt cx="999" cy="545"/>
          </a:xfrm>
        </p:grpSpPr>
        <p:sp>
          <p:nvSpPr>
            <p:cNvPr id="51444" name="Rectangle 244">
              <a:extLst>
                <a:ext uri="{FF2B5EF4-FFF2-40B4-BE49-F238E27FC236}">
                  <a16:creationId xmlns:a16="http://schemas.microsoft.com/office/drawing/2014/main" id="{2C73A160-5211-435F-B65A-6F5D1B7E4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5" name="Rectangle 245">
              <a:extLst>
                <a:ext uri="{FF2B5EF4-FFF2-40B4-BE49-F238E27FC236}">
                  <a16:creationId xmlns:a16="http://schemas.microsoft.com/office/drawing/2014/main" id="{9511FF59-C75A-4860-90E1-4E101A406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6" name="Rectangle 246">
              <a:extLst>
                <a:ext uri="{FF2B5EF4-FFF2-40B4-BE49-F238E27FC236}">
                  <a16:creationId xmlns:a16="http://schemas.microsoft.com/office/drawing/2014/main" id="{DF043029-60A7-44CA-A934-FBFDD3085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7" name="Rectangle 247">
              <a:extLst>
                <a:ext uri="{FF2B5EF4-FFF2-40B4-BE49-F238E27FC236}">
                  <a16:creationId xmlns:a16="http://schemas.microsoft.com/office/drawing/2014/main" id="{C2678E9A-0C62-43FB-B912-9E26ACC9C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8" name="Rectangle 248">
              <a:extLst>
                <a:ext uri="{FF2B5EF4-FFF2-40B4-BE49-F238E27FC236}">
                  <a16:creationId xmlns:a16="http://schemas.microsoft.com/office/drawing/2014/main" id="{B72646FB-CADE-4112-8BFE-643F4925E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9" name="Rectangle 249">
              <a:extLst>
                <a:ext uri="{FF2B5EF4-FFF2-40B4-BE49-F238E27FC236}">
                  <a16:creationId xmlns:a16="http://schemas.microsoft.com/office/drawing/2014/main" id="{9168FB5E-573B-47FD-97A9-BA0DD8A5A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7" cy="1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50" name="Group 250">
            <a:extLst>
              <a:ext uri="{FF2B5EF4-FFF2-40B4-BE49-F238E27FC236}">
                <a16:creationId xmlns:a16="http://schemas.microsoft.com/office/drawing/2014/main" id="{2666C057-4EFD-420B-96B8-CDFB0A38CF8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268413"/>
            <a:ext cx="1585913" cy="865187"/>
            <a:chOff x="3800" y="799"/>
            <a:chExt cx="999" cy="545"/>
          </a:xfrm>
        </p:grpSpPr>
        <p:sp>
          <p:nvSpPr>
            <p:cNvPr id="51451" name="Rectangle 251">
              <a:extLst>
                <a:ext uri="{FF2B5EF4-FFF2-40B4-BE49-F238E27FC236}">
                  <a16:creationId xmlns:a16="http://schemas.microsoft.com/office/drawing/2014/main" id="{CC77A5B4-4A4C-4C19-AD6C-B828CC57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19216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2" name="Rectangle 252">
              <a:extLst>
                <a:ext uri="{FF2B5EF4-FFF2-40B4-BE49-F238E27FC236}">
                  <a16:creationId xmlns:a16="http://schemas.microsoft.com/office/drawing/2014/main" id="{331A4C51-53D5-4D9D-9553-BAE616DC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3" name="Rectangle 253">
              <a:extLst>
                <a:ext uri="{FF2B5EF4-FFF2-40B4-BE49-F238E27FC236}">
                  <a16:creationId xmlns:a16="http://schemas.microsoft.com/office/drawing/2014/main" id="{1EE831C9-C94F-4528-94C9-278561749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4" name="Rectangle 254">
              <a:extLst>
                <a:ext uri="{FF2B5EF4-FFF2-40B4-BE49-F238E27FC236}">
                  <a16:creationId xmlns:a16="http://schemas.microsoft.com/office/drawing/2014/main" id="{749AEBDD-23EB-4702-987A-92036E921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5" name="Rectangle 255">
              <a:extLst>
                <a:ext uri="{FF2B5EF4-FFF2-40B4-BE49-F238E27FC236}">
                  <a16:creationId xmlns:a16="http://schemas.microsoft.com/office/drawing/2014/main" id="{F868F68B-6621-48B2-A8D8-505E4C37A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6" name="Rectangle 256">
              <a:extLst>
                <a:ext uri="{FF2B5EF4-FFF2-40B4-BE49-F238E27FC236}">
                  <a16:creationId xmlns:a16="http://schemas.microsoft.com/office/drawing/2014/main" id="{D67044BD-2D28-4FE2-9463-FE2E8C661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7" cy="1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61" name="Group 261">
            <a:extLst>
              <a:ext uri="{FF2B5EF4-FFF2-40B4-BE49-F238E27FC236}">
                <a16:creationId xmlns:a16="http://schemas.microsoft.com/office/drawing/2014/main" id="{BD216E89-D038-48C4-810C-2AF8A8603DE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229225"/>
            <a:ext cx="1584325" cy="577850"/>
            <a:chOff x="262" y="2341"/>
            <a:chExt cx="3357" cy="1225"/>
          </a:xfrm>
        </p:grpSpPr>
        <p:sp>
          <p:nvSpPr>
            <p:cNvPr id="51462" name="AutoShape 262">
              <a:extLst>
                <a:ext uri="{FF2B5EF4-FFF2-40B4-BE49-F238E27FC236}">
                  <a16:creationId xmlns:a16="http://schemas.microsoft.com/office/drawing/2014/main" id="{0A5405C1-D2F8-486C-A3B8-E18D5F231C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341"/>
              <a:ext cx="3357" cy="771"/>
            </a:xfrm>
            <a:custGeom>
              <a:avLst/>
              <a:gdLst>
                <a:gd name="G0" fmla="+- 694 0 0"/>
                <a:gd name="G1" fmla="+- 21600 0 694"/>
                <a:gd name="G2" fmla="*/ 694 1 2"/>
                <a:gd name="G3" fmla="+- 21600 0 G2"/>
                <a:gd name="G4" fmla="+/ 694 21600 2"/>
                <a:gd name="G5" fmla="+/ G1 0 2"/>
                <a:gd name="G6" fmla="*/ 21600 21600 694"/>
                <a:gd name="G7" fmla="*/ G6 1 2"/>
                <a:gd name="G8" fmla="+- 21600 0 G7"/>
                <a:gd name="G9" fmla="*/ 21600 1 2"/>
                <a:gd name="G10" fmla="+- 694 0 G9"/>
                <a:gd name="G11" fmla="?: G10 G8 0"/>
                <a:gd name="G12" fmla="?: G10 G7 21600"/>
                <a:gd name="T0" fmla="*/ 21253 w 21600"/>
                <a:gd name="T1" fmla="*/ 10800 h 21600"/>
                <a:gd name="T2" fmla="*/ 10800 w 21600"/>
                <a:gd name="T3" fmla="*/ 21600 h 21600"/>
                <a:gd name="T4" fmla="*/ 347 w 21600"/>
                <a:gd name="T5" fmla="*/ 10800 h 21600"/>
                <a:gd name="T6" fmla="*/ 10800 w 21600"/>
                <a:gd name="T7" fmla="*/ 0 h 21600"/>
                <a:gd name="T8" fmla="*/ 2147 w 21600"/>
                <a:gd name="T9" fmla="*/ 2147 h 21600"/>
                <a:gd name="T10" fmla="*/ 19453 w 21600"/>
                <a:gd name="T11" fmla="*/ 194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4" y="21600"/>
                  </a:lnTo>
                  <a:lnTo>
                    <a:pt x="209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63" name="Group 263">
              <a:extLst>
                <a:ext uri="{FF2B5EF4-FFF2-40B4-BE49-F238E27FC236}">
                  <a16:creationId xmlns:a16="http://schemas.microsoft.com/office/drawing/2014/main" id="{947748E8-E47E-4BC9-BAA3-0FC173F6F3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00"/>
              <a:ext cx="3357" cy="466"/>
              <a:chOff x="262" y="3100"/>
              <a:chExt cx="3357" cy="466"/>
            </a:xfrm>
          </p:grpSpPr>
          <p:sp>
            <p:nvSpPr>
              <p:cNvPr id="51464" name="AutoShape 264">
                <a:extLst>
                  <a:ext uri="{FF2B5EF4-FFF2-40B4-BE49-F238E27FC236}">
                    <a16:creationId xmlns:a16="http://schemas.microsoft.com/office/drawing/2014/main" id="{7EB49B14-DE6D-46B5-8345-75A9E8D2D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113"/>
                <a:ext cx="3357" cy="45"/>
              </a:xfrm>
              <a:custGeom>
                <a:avLst/>
                <a:gdLst>
                  <a:gd name="G0" fmla="+- 193 0 0"/>
                  <a:gd name="G1" fmla="+- 21600 0 193"/>
                  <a:gd name="G2" fmla="*/ 193 1 2"/>
                  <a:gd name="G3" fmla="+- 21600 0 G2"/>
                  <a:gd name="G4" fmla="+/ 193 21600 2"/>
                  <a:gd name="G5" fmla="+/ G1 0 2"/>
                  <a:gd name="G6" fmla="*/ 21600 21600 193"/>
                  <a:gd name="G7" fmla="*/ G6 1 2"/>
                  <a:gd name="G8" fmla="+- 21600 0 G7"/>
                  <a:gd name="G9" fmla="*/ 21600 1 2"/>
                  <a:gd name="G10" fmla="+- 193 0 G9"/>
                  <a:gd name="G11" fmla="?: G10 G8 0"/>
                  <a:gd name="G12" fmla="?: G10 G7 21600"/>
                  <a:gd name="T0" fmla="*/ 21503 w 21600"/>
                  <a:gd name="T1" fmla="*/ 10800 h 21600"/>
                  <a:gd name="T2" fmla="*/ 10800 w 21600"/>
                  <a:gd name="T3" fmla="*/ 21600 h 21600"/>
                  <a:gd name="T4" fmla="*/ 97 w 21600"/>
                  <a:gd name="T5" fmla="*/ 10800 h 21600"/>
                  <a:gd name="T6" fmla="*/ 10800 w 21600"/>
                  <a:gd name="T7" fmla="*/ 0 h 21600"/>
                  <a:gd name="T8" fmla="*/ 1897 w 21600"/>
                  <a:gd name="T9" fmla="*/ 1897 h 21600"/>
                  <a:gd name="T10" fmla="*/ 19703 w 21600"/>
                  <a:gd name="T11" fmla="*/ 197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3" y="21600"/>
                    </a:lnTo>
                    <a:lnTo>
                      <a:pt x="214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65" name="AutoShape 265">
                <a:extLst>
                  <a:ext uri="{FF2B5EF4-FFF2-40B4-BE49-F238E27FC236}">
                    <a16:creationId xmlns:a16="http://schemas.microsoft.com/office/drawing/2014/main" id="{8196D864-52C9-4392-B8A9-443D78DB3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" y="3100"/>
                <a:ext cx="3312" cy="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466" name="Group 266">
                <a:extLst>
                  <a:ext uri="{FF2B5EF4-FFF2-40B4-BE49-F238E27FC236}">
                    <a16:creationId xmlns:a16="http://schemas.microsoft.com/office/drawing/2014/main" id="{32DF287F-CFA7-4375-9AF7-EC0C89E121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8"/>
                <a:ext cx="272" cy="408"/>
                <a:chOff x="353" y="3158"/>
                <a:chExt cx="272" cy="408"/>
              </a:xfrm>
            </p:grpSpPr>
            <p:sp>
              <p:nvSpPr>
                <p:cNvPr id="51467" name="Freeform 267">
                  <a:extLst>
                    <a:ext uri="{FF2B5EF4-FFF2-40B4-BE49-F238E27FC236}">
                      <a16:creationId xmlns:a16="http://schemas.microsoft.com/office/drawing/2014/main" id="{227F3766-57AB-4A2A-B0AB-B872C770C0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3158"/>
                  <a:ext cx="272" cy="408"/>
                </a:xfrm>
                <a:custGeom>
                  <a:avLst/>
                  <a:gdLst>
                    <a:gd name="T0" fmla="*/ 0 w 272"/>
                    <a:gd name="T1" fmla="*/ 0 h 408"/>
                    <a:gd name="T2" fmla="*/ 91 w 272"/>
                    <a:gd name="T3" fmla="*/ 0 h 408"/>
                    <a:gd name="T4" fmla="*/ 272 w 272"/>
                    <a:gd name="T5" fmla="*/ 408 h 408"/>
                    <a:gd name="T6" fmla="*/ 227 w 272"/>
                    <a:gd name="T7" fmla="*/ 408 h 408"/>
                    <a:gd name="T8" fmla="*/ 0 w 272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08">
                      <a:moveTo>
                        <a:pt x="0" y="0"/>
                      </a:moveTo>
                      <a:lnTo>
                        <a:pt x="91" y="0"/>
                      </a:lnTo>
                      <a:lnTo>
                        <a:pt x="272" y="408"/>
                      </a:lnTo>
                      <a:lnTo>
                        <a:pt x="227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68" name="Freeform 268">
                  <a:extLst>
                    <a:ext uri="{FF2B5EF4-FFF2-40B4-BE49-F238E27FC236}">
                      <a16:creationId xmlns:a16="http://schemas.microsoft.com/office/drawing/2014/main" id="{664817D1-C052-46BB-BA13-7D5F3A80A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" y="3158"/>
                  <a:ext cx="181" cy="408"/>
                </a:xfrm>
                <a:custGeom>
                  <a:avLst/>
                  <a:gdLst>
                    <a:gd name="T0" fmla="*/ 0 w 181"/>
                    <a:gd name="T1" fmla="*/ 0 h 408"/>
                    <a:gd name="T2" fmla="*/ 45 w 181"/>
                    <a:gd name="T3" fmla="*/ 0 h 408"/>
                    <a:gd name="T4" fmla="*/ 181 w 181"/>
                    <a:gd name="T5" fmla="*/ 363 h 408"/>
                    <a:gd name="T6" fmla="*/ 181 w 181"/>
                    <a:gd name="T7" fmla="*/ 408 h 408"/>
                    <a:gd name="T8" fmla="*/ 0 w 181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408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181" y="363"/>
                      </a:lnTo>
                      <a:lnTo>
                        <a:pt x="181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F5F5F">
                        <a:gamma/>
                        <a:shade val="46275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1469" name="Freeform 269">
                <a:extLst>
                  <a:ext uri="{FF2B5EF4-FFF2-40B4-BE49-F238E27FC236}">
                    <a16:creationId xmlns:a16="http://schemas.microsoft.com/office/drawing/2014/main" id="{8EAF7487-4D33-4B27-92E6-94BA8A3A13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272" cy="408"/>
              </a:xfrm>
              <a:custGeom>
                <a:avLst/>
                <a:gdLst>
                  <a:gd name="T0" fmla="*/ 0 w 272"/>
                  <a:gd name="T1" fmla="*/ 0 h 408"/>
                  <a:gd name="T2" fmla="*/ 91 w 272"/>
                  <a:gd name="T3" fmla="*/ 0 h 408"/>
                  <a:gd name="T4" fmla="*/ 272 w 272"/>
                  <a:gd name="T5" fmla="*/ 408 h 408"/>
                  <a:gd name="T6" fmla="*/ 227 w 272"/>
                  <a:gd name="T7" fmla="*/ 408 h 408"/>
                  <a:gd name="T8" fmla="*/ 0 w 27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408">
                    <a:moveTo>
                      <a:pt x="0" y="0"/>
                    </a:moveTo>
                    <a:lnTo>
                      <a:pt x="91" y="0"/>
                    </a:lnTo>
                    <a:lnTo>
                      <a:pt x="272" y="408"/>
                    </a:lnTo>
                    <a:lnTo>
                      <a:pt x="227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70" name="Freeform 270">
                <a:extLst>
                  <a:ext uri="{FF2B5EF4-FFF2-40B4-BE49-F238E27FC236}">
                    <a16:creationId xmlns:a16="http://schemas.microsoft.com/office/drawing/2014/main" id="{A1A30D9E-5FF7-48A3-8C30-786F684896E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181" cy="408"/>
              </a:xfrm>
              <a:custGeom>
                <a:avLst/>
                <a:gdLst>
                  <a:gd name="T0" fmla="*/ 0 w 181"/>
                  <a:gd name="T1" fmla="*/ 0 h 408"/>
                  <a:gd name="T2" fmla="*/ 45 w 181"/>
                  <a:gd name="T3" fmla="*/ 0 h 408"/>
                  <a:gd name="T4" fmla="*/ 181 w 181"/>
                  <a:gd name="T5" fmla="*/ 363 h 408"/>
                  <a:gd name="T6" fmla="*/ 181 w 181"/>
                  <a:gd name="T7" fmla="*/ 408 h 408"/>
                  <a:gd name="T8" fmla="*/ 0 w 181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408">
                    <a:moveTo>
                      <a:pt x="0" y="0"/>
                    </a:moveTo>
                    <a:lnTo>
                      <a:pt x="45" y="0"/>
                    </a:lnTo>
                    <a:lnTo>
                      <a:pt x="181" y="363"/>
                    </a:lnTo>
                    <a:lnTo>
                      <a:pt x="181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>
                      <a:gamma/>
                      <a:shade val="46275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71" name="Freeform 271">
                <a:extLst>
                  <a:ext uri="{FF2B5EF4-FFF2-40B4-BE49-F238E27FC236}">
                    <a16:creationId xmlns:a16="http://schemas.microsoft.com/office/drawing/2014/main" id="{B78CA235-8258-4812-BF15-6E928CC36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03"/>
                <a:ext cx="2909" cy="46"/>
              </a:xfrm>
              <a:custGeom>
                <a:avLst/>
                <a:gdLst>
                  <a:gd name="T0" fmla="*/ 17 w 2909"/>
                  <a:gd name="T1" fmla="*/ 0 h 46"/>
                  <a:gd name="T2" fmla="*/ 0 w 2909"/>
                  <a:gd name="T3" fmla="*/ 46 h 46"/>
                  <a:gd name="T4" fmla="*/ 2909 w 2909"/>
                  <a:gd name="T5" fmla="*/ 45 h 46"/>
                  <a:gd name="T6" fmla="*/ 2888 w 2909"/>
                  <a:gd name="T7" fmla="*/ 0 h 46"/>
                  <a:gd name="T8" fmla="*/ 17 w 2909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46">
                    <a:moveTo>
                      <a:pt x="17" y="0"/>
                    </a:moveTo>
                    <a:lnTo>
                      <a:pt x="0" y="46"/>
                    </a:lnTo>
                    <a:lnTo>
                      <a:pt x="2909" y="45"/>
                    </a:lnTo>
                    <a:lnTo>
                      <a:pt x="2888" y="0"/>
                    </a:lnTo>
                    <a:lnTo>
                      <a:pt x="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72" name="Freeform 272">
                <a:extLst>
                  <a:ext uri="{FF2B5EF4-FFF2-40B4-BE49-F238E27FC236}">
                    <a16:creationId xmlns:a16="http://schemas.microsoft.com/office/drawing/2014/main" id="{E34DF718-4B93-4800-88C1-D11EC7352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8"/>
                <a:ext cx="2909" cy="22"/>
              </a:xfrm>
              <a:custGeom>
                <a:avLst/>
                <a:gdLst>
                  <a:gd name="T0" fmla="*/ 11 w 2909"/>
                  <a:gd name="T1" fmla="*/ 22 h 22"/>
                  <a:gd name="T2" fmla="*/ 0 w 2909"/>
                  <a:gd name="T3" fmla="*/ 1 h 22"/>
                  <a:gd name="T4" fmla="*/ 2909 w 2909"/>
                  <a:gd name="T5" fmla="*/ 0 h 22"/>
                  <a:gd name="T6" fmla="*/ 2897 w 2909"/>
                  <a:gd name="T7" fmla="*/ 22 h 22"/>
                  <a:gd name="T8" fmla="*/ 11 w 2909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22">
                    <a:moveTo>
                      <a:pt x="11" y="22"/>
                    </a:moveTo>
                    <a:lnTo>
                      <a:pt x="0" y="1"/>
                    </a:lnTo>
                    <a:lnTo>
                      <a:pt x="2909" y="0"/>
                    </a:lnTo>
                    <a:lnTo>
                      <a:pt x="2897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1473" name="Group 273">
            <a:extLst>
              <a:ext uri="{FF2B5EF4-FFF2-40B4-BE49-F238E27FC236}">
                <a16:creationId xmlns:a16="http://schemas.microsoft.com/office/drawing/2014/main" id="{912166EC-BF2C-4ADF-980D-40189C6D771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229225"/>
            <a:ext cx="1584325" cy="577850"/>
            <a:chOff x="262" y="2341"/>
            <a:chExt cx="3357" cy="1225"/>
          </a:xfrm>
        </p:grpSpPr>
        <p:sp>
          <p:nvSpPr>
            <p:cNvPr id="51474" name="AutoShape 274">
              <a:extLst>
                <a:ext uri="{FF2B5EF4-FFF2-40B4-BE49-F238E27FC236}">
                  <a16:creationId xmlns:a16="http://schemas.microsoft.com/office/drawing/2014/main" id="{D1518AF5-8138-48B5-A9FA-2005D6C1CA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341"/>
              <a:ext cx="3357" cy="771"/>
            </a:xfrm>
            <a:custGeom>
              <a:avLst/>
              <a:gdLst>
                <a:gd name="G0" fmla="+- 694 0 0"/>
                <a:gd name="G1" fmla="+- 21600 0 694"/>
                <a:gd name="G2" fmla="*/ 694 1 2"/>
                <a:gd name="G3" fmla="+- 21600 0 G2"/>
                <a:gd name="G4" fmla="+/ 694 21600 2"/>
                <a:gd name="G5" fmla="+/ G1 0 2"/>
                <a:gd name="G6" fmla="*/ 21600 21600 694"/>
                <a:gd name="G7" fmla="*/ G6 1 2"/>
                <a:gd name="G8" fmla="+- 21600 0 G7"/>
                <a:gd name="G9" fmla="*/ 21600 1 2"/>
                <a:gd name="G10" fmla="+- 694 0 G9"/>
                <a:gd name="G11" fmla="?: G10 G8 0"/>
                <a:gd name="G12" fmla="?: G10 G7 21600"/>
                <a:gd name="T0" fmla="*/ 21253 w 21600"/>
                <a:gd name="T1" fmla="*/ 10800 h 21600"/>
                <a:gd name="T2" fmla="*/ 10800 w 21600"/>
                <a:gd name="T3" fmla="*/ 21600 h 21600"/>
                <a:gd name="T4" fmla="*/ 347 w 21600"/>
                <a:gd name="T5" fmla="*/ 10800 h 21600"/>
                <a:gd name="T6" fmla="*/ 10800 w 21600"/>
                <a:gd name="T7" fmla="*/ 0 h 21600"/>
                <a:gd name="T8" fmla="*/ 2147 w 21600"/>
                <a:gd name="T9" fmla="*/ 2147 h 21600"/>
                <a:gd name="T10" fmla="*/ 19453 w 21600"/>
                <a:gd name="T11" fmla="*/ 194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4" y="21600"/>
                  </a:lnTo>
                  <a:lnTo>
                    <a:pt x="209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75" name="Group 275">
              <a:extLst>
                <a:ext uri="{FF2B5EF4-FFF2-40B4-BE49-F238E27FC236}">
                  <a16:creationId xmlns:a16="http://schemas.microsoft.com/office/drawing/2014/main" id="{90296E5D-15C7-4C11-84E6-17ECF7761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00"/>
              <a:ext cx="3357" cy="466"/>
              <a:chOff x="262" y="3100"/>
              <a:chExt cx="3357" cy="466"/>
            </a:xfrm>
          </p:grpSpPr>
          <p:sp>
            <p:nvSpPr>
              <p:cNvPr id="51476" name="AutoShape 276">
                <a:extLst>
                  <a:ext uri="{FF2B5EF4-FFF2-40B4-BE49-F238E27FC236}">
                    <a16:creationId xmlns:a16="http://schemas.microsoft.com/office/drawing/2014/main" id="{F9421FF9-BD5B-4E3C-9D10-0A286BC36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113"/>
                <a:ext cx="3357" cy="45"/>
              </a:xfrm>
              <a:custGeom>
                <a:avLst/>
                <a:gdLst>
                  <a:gd name="G0" fmla="+- 193 0 0"/>
                  <a:gd name="G1" fmla="+- 21600 0 193"/>
                  <a:gd name="G2" fmla="*/ 193 1 2"/>
                  <a:gd name="G3" fmla="+- 21600 0 G2"/>
                  <a:gd name="G4" fmla="+/ 193 21600 2"/>
                  <a:gd name="G5" fmla="+/ G1 0 2"/>
                  <a:gd name="G6" fmla="*/ 21600 21600 193"/>
                  <a:gd name="G7" fmla="*/ G6 1 2"/>
                  <a:gd name="G8" fmla="+- 21600 0 G7"/>
                  <a:gd name="G9" fmla="*/ 21600 1 2"/>
                  <a:gd name="G10" fmla="+- 193 0 G9"/>
                  <a:gd name="G11" fmla="?: G10 G8 0"/>
                  <a:gd name="G12" fmla="?: G10 G7 21600"/>
                  <a:gd name="T0" fmla="*/ 21503 w 21600"/>
                  <a:gd name="T1" fmla="*/ 10800 h 21600"/>
                  <a:gd name="T2" fmla="*/ 10800 w 21600"/>
                  <a:gd name="T3" fmla="*/ 21600 h 21600"/>
                  <a:gd name="T4" fmla="*/ 97 w 21600"/>
                  <a:gd name="T5" fmla="*/ 10800 h 21600"/>
                  <a:gd name="T6" fmla="*/ 10800 w 21600"/>
                  <a:gd name="T7" fmla="*/ 0 h 21600"/>
                  <a:gd name="T8" fmla="*/ 1897 w 21600"/>
                  <a:gd name="T9" fmla="*/ 1897 h 21600"/>
                  <a:gd name="T10" fmla="*/ 19703 w 21600"/>
                  <a:gd name="T11" fmla="*/ 197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3" y="21600"/>
                    </a:lnTo>
                    <a:lnTo>
                      <a:pt x="214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77" name="AutoShape 277">
                <a:extLst>
                  <a:ext uri="{FF2B5EF4-FFF2-40B4-BE49-F238E27FC236}">
                    <a16:creationId xmlns:a16="http://schemas.microsoft.com/office/drawing/2014/main" id="{8B2B0C9E-1DF0-416A-A6F4-10CCF8E8A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" y="3100"/>
                <a:ext cx="3312" cy="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478" name="Group 278">
                <a:extLst>
                  <a:ext uri="{FF2B5EF4-FFF2-40B4-BE49-F238E27FC236}">
                    <a16:creationId xmlns:a16="http://schemas.microsoft.com/office/drawing/2014/main" id="{58E40142-9145-46CB-BE3E-B21D39859F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8"/>
                <a:ext cx="272" cy="408"/>
                <a:chOff x="353" y="3158"/>
                <a:chExt cx="272" cy="408"/>
              </a:xfrm>
            </p:grpSpPr>
            <p:sp>
              <p:nvSpPr>
                <p:cNvPr id="51479" name="Freeform 279">
                  <a:extLst>
                    <a:ext uri="{FF2B5EF4-FFF2-40B4-BE49-F238E27FC236}">
                      <a16:creationId xmlns:a16="http://schemas.microsoft.com/office/drawing/2014/main" id="{76247F8D-C441-4EEA-98F3-8778C114C0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3158"/>
                  <a:ext cx="272" cy="408"/>
                </a:xfrm>
                <a:custGeom>
                  <a:avLst/>
                  <a:gdLst>
                    <a:gd name="T0" fmla="*/ 0 w 272"/>
                    <a:gd name="T1" fmla="*/ 0 h 408"/>
                    <a:gd name="T2" fmla="*/ 91 w 272"/>
                    <a:gd name="T3" fmla="*/ 0 h 408"/>
                    <a:gd name="T4" fmla="*/ 272 w 272"/>
                    <a:gd name="T5" fmla="*/ 408 h 408"/>
                    <a:gd name="T6" fmla="*/ 227 w 272"/>
                    <a:gd name="T7" fmla="*/ 408 h 408"/>
                    <a:gd name="T8" fmla="*/ 0 w 272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08">
                      <a:moveTo>
                        <a:pt x="0" y="0"/>
                      </a:moveTo>
                      <a:lnTo>
                        <a:pt x="91" y="0"/>
                      </a:lnTo>
                      <a:lnTo>
                        <a:pt x="272" y="408"/>
                      </a:lnTo>
                      <a:lnTo>
                        <a:pt x="227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80" name="Freeform 280">
                  <a:extLst>
                    <a:ext uri="{FF2B5EF4-FFF2-40B4-BE49-F238E27FC236}">
                      <a16:creationId xmlns:a16="http://schemas.microsoft.com/office/drawing/2014/main" id="{26EE9D93-0C82-4B72-A6FB-5918CD0F3A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" y="3158"/>
                  <a:ext cx="181" cy="408"/>
                </a:xfrm>
                <a:custGeom>
                  <a:avLst/>
                  <a:gdLst>
                    <a:gd name="T0" fmla="*/ 0 w 181"/>
                    <a:gd name="T1" fmla="*/ 0 h 408"/>
                    <a:gd name="T2" fmla="*/ 45 w 181"/>
                    <a:gd name="T3" fmla="*/ 0 h 408"/>
                    <a:gd name="T4" fmla="*/ 181 w 181"/>
                    <a:gd name="T5" fmla="*/ 363 h 408"/>
                    <a:gd name="T6" fmla="*/ 181 w 181"/>
                    <a:gd name="T7" fmla="*/ 408 h 408"/>
                    <a:gd name="T8" fmla="*/ 0 w 181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408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181" y="363"/>
                      </a:lnTo>
                      <a:lnTo>
                        <a:pt x="181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F5F5F">
                        <a:gamma/>
                        <a:shade val="46275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1481" name="Freeform 281">
                <a:extLst>
                  <a:ext uri="{FF2B5EF4-FFF2-40B4-BE49-F238E27FC236}">
                    <a16:creationId xmlns:a16="http://schemas.microsoft.com/office/drawing/2014/main" id="{38F4F70C-960D-4D5E-B35D-1C85F0F75A9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272" cy="408"/>
              </a:xfrm>
              <a:custGeom>
                <a:avLst/>
                <a:gdLst>
                  <a:gd name="T0" fmla="*/ 0 w 272"/>
                  <a:gd name="T1" fmla="*/ 0 h 408"/>
                  <a:gd name="T2" fmla="*/ 91 w 272"/>
                  <a:gd name="T3" fmla="*/ 0 h 408"/>
                  <a:gd name="T4" fmla="*/ 272 w 272"/>
                  <a:gd name="T5" fmla="*/ 408 h 408"/>
                  <a:gd name="T6" fmla="*/ 227 w 272"/>
                  <a:gd name="T7" fmla="*/ 408 h 408"/>
                  <a:gd name="T8" fmla="*/ 0 w 27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408">
                    <a:moveTo>
                      <a:pt x="0" y="0"/>
                    </a:moveTo>
                    <a:lnTo>
                      <a:pt x="91" y="0"/>
                    </a:lnTo>
                    <a:lnTo>
                      <a:pt x="272" y="408"/>
                    </a:lnTo>
                    <a:lnTo>
                      <a:pt x="227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82" name="Freeform 282">
                <a:extLst>
                  <a:ext uri="{FF2B5EF4-FFF2-40B4-BE49-F238E27FC236}">
                    <a16:creationId xmlns:a16="http://schemas.microsoft.com/office/drawing/2014/main" id="{20368DD6-8BB5-42EE-A901-99FEB200B88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181" cy="408"/>
              </a:xfrm>
              <a:custGeom>
                <a:avLst/>
                <a:gdLst>
                  <a:gd name="T0" fmla="*/ 0 w 181"/>
                  <a:gd name="T1" fmla="*/ 0 h 408"/>
                  <a:gd name="T2" fmla="*/ 45 w 181"/>
                  <a:gd name="T3" fmla="*/ 0 h 408"/>
                  <a:gd name="T4" fmla="*/ 181 w 181"/>
                  <a:gd name="T5" fmla="*/ 363 h 408"/>
                  <a:gd name="T6" fmla="*/ 181 w 181"/>
                  <a:gd name="T7" fmla="*/ 408 h 408"/>
                  <a:gd name="T8" fmla="*/ 0 w 181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408">
                    <a:moveTo>
                      <a:pt x="0" y="0"/>
                    </a:moveTo>
                    <a:lnTo>
                      <a:pt x="45" y="0"/>
                    </a:lnTo>
                    <a:lnTo>
                      <a:pt x="181" y="363"/>
                    </a:lnTo>
                    <a:lnTo>
                      <a:pt x="181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>
                      <a:gamma/>
                      <a:shade val="46275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83" name="Freeform 283">
                <a:extLst>
                  <a:ext uri="{FF2B5EF4-FFF2-40B4-BE49-F238E27FC236}">
                    <a16:creationId xmlns:a16="http://schemas.microsoft.com/office/drawing/2014/main" id="{D893E40F-D0A3-4E23-B383-1AFEB0DB2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03"/>
                <a:ext cx="2909" cy="46"/>
              </a:xfrm>
              <a:custGeom>
                <a:avLst/>
                <a:gdLst>
                  <a:gd name="T0" fmla="*/ 17 w 2909"/>
                  <a:gd name="T1" fmla="*/ 0 h 46"/>
                  <a:gd name="T2" fmla="*/ 0 w 2909"/>
                  <a:gd name="T3" fmla="*/ 46 h 46"/>
                  <a:gd name="T4" fmla="*/ 2909 w 2909"/>
                  <a:gd name="T5" fmla="*/ 45 h 46"/>
                  <a:gd name="T6" fmla="*/ 2888 w 2909"/>
                  <a:gd name="T7" fmla="*/ 0 h 46"/>
                  <a:gd name="T8" fmla="*/ 17 w 2909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46">
                    <a:moveTo>
                      <a:pt x="17" y="0"/>
                    </a:moveTo>
                    <a:lnTo>
                      <a:pt x="0" y="46"/>
                    </a:lnTo>
                    <a:lnTo>
                      <a:pt x="2909" y="45"/>
                    </a:lnTo>
                    <a:lnTo>
                      <a:pt x="2888" y="0"/>
                    </a:lnTo>
                    <a:lnTo>
                      <a:pt x="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84" name="Freeform 284">
                <a:extLst>
                  <a:ext uri="{FF2B5EF4-FFF2-40B4-BE49-F238E27FC236}">
                    <a16:creationId xmlns:a16="http://schemas.microsoft.com/office/drawing/2014/main" id="{F6966F0E-F878-4742-A08A-808897987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8"/>
                <a:ext cx="2909" cy="22"/>
              </a:xfrm>
              <a:custGeom>
                <a:avLst/>
                <a:gdLst>
                  <a:gd name="T0" fmla="*/ 11 w 2909"/>
                  <a:gd name="T1" fmla="*/ 22 h 22"/>
                  <a:gd name="T2" fmla="*/ 0 w 2909"/>
                  <a:gd name="T3" fmla="*/ 1 h 22"/>
                  <a:gd name="T4" fmla="*/ 2909 w 2909"/>
                  <a:gd name="T5" fmla="*/ 0 h 22"/>
                  <a:gd name="T6" fmla="*/ 2897 w 2909"/>
                  <a:gd name="T7" fmla="*/ 22 h 22"/>
                  <a:gd name="T8" fmla="*/ 11 w 2909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22">
                    <a:moveTo>
                      <a:pt x="11" y="22"/>
                    </a:moveTo>
                    <a:lnTo>
                      <a:pt x="0" y="1"/>
                    </a:lnTo>
                    <a:lnTo>
                      <a:pt x="2909" y="0"/>
                    </a:lnTo>
                    <a:lnTo>
                      <a:pt x="2897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6A9689-EE93-4099-90CF-B2F87815F816}"/>
              </a:ext>
            </a:extLst>
          </p:cNvPr>
          <p:cNvGrpSpPr/>
          <p:nvPr/>
        </p:nvGrpSpPr>
        <p:grpSpPr>
          <a:xfrm>
            <a:off x="6248400" y="4924425"/>
            <a:ext cx="1152525" cy="1236663"/>
            <a:chOff x="6248400" y="4924425"/>
            <a:chExt cx="1152525" cy="1236663"/>
          </a:xfrm>
        </p:grpSpPr>
        <p:sp>
          <p:nvSpPr>
            <p:cNvPr id="51492" name="Oval 292">
              <a:extLst>
                <a:ext uri="{FF2B5EF4-FFF2-40B4-BE49-F238E27FC236}">
                  <a16:creationId xmlns:a16="http://schemas.microsoft.com/office/drawing/2014/main" id="{2E99E7F6-B001-4079-8769-821F35C09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875" y="5668963"/>
              <a:ext cx="666750" cy="492125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60" name="Oval 260">
              <a:extLst>
                <a:ext uri="{FF2B5EF4-FFF2-40B4-BE49-F238E27FC236}">
                  <a16:creationId xmlns:a16="http://schemas.microsoft.com/office/drawing/2014/main" id="{8C50A0F0-425E-4578-B265-0F9D6CB25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875" y="5646738"/>
              <a:ext cx="666750" cy="501650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87" name="Oval 287">
              <a:extLst>
                <a:ext uri="{FF2B5EF4-FFF2-40B4-BE49-F238E27FC236}">
                  <a16:creationId xmlns:a16="http://schemas.microsoft.com/office/drawing/2014/main" id="{7A536009-BF1D-4FC8-9958-9BFE77682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1788" y="5734050"/>
              <a:ext cx="287337" cy="233363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89" name="Freeform 289">
              <a:extLst>
                <a:ext uri="{FF2B5EF4-FFF2-40B4-BE49-F238E27FC236}">
                  <a16:creationId xmlns:a16="http://schemas.microsoft.com/office/drawing/2014/main" id="{11C6C64E-19B6-4E81-A49F-8E6FB4D67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5295900"/>
              <a:ext cx="158750" cy="581025"/>
            </a:xfrm>
            <a:custGeom>
              <a:avLst/>
              <a:gdLst>
                <a:gd name="T0" fmla="*/ 0 w 100"/>
                <a:gd name="T1" fmla="*/ 26 h 366"/>
                <a:gd name="T2" fmla="*/ 26 w 100"/>
                <a:gd name="T3" fmla="*/ 342 h 366"/>
                <a:gd name="T4" fmla="*/ 47 w 100"/>
                <a:gd name="T5" fmla="*/ 366 h 366"/>
                <a:gd name="T6" fmla="*/ 70 w 100"/>
                <a:gd name="T7" fmla="*/ 342 h 366"/>
                <a:gd name="T8" fmla="*/ 91 w 100"/>
                <a:gd name="T9" fmla="*/ 27 h 366"/>
                <a:gd name="T10" fmla="*/ 49 w 100"/>
                <a:gd name="T11" fmla="*/ 0 h 366"/>
                <a:gd name="T12" fmla="*/ 0 w 100"/>
                <a:gd name="T13" fmla="*/ 2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366">
                  <a:moveTo>
                    <a:pt x="0" y="26"/>
                  </a:moveTo>
                  <a:lnTo>
                    <a:pt x="26" y="342"/>
                  </a:lnTo>
                  <a:cubicBezTo>
                    <a:pt x="26" y="342"/>
                    <a:pt x="19" y="359"/>
                    <a:pt x="47" y="366"/>
                  </a:cubicBezTo>
                  <a:cubicBezTo>
                    <a:pt x="71" y="362"/>
                    <a:pt x="70" y="342"/>
                    <a:pt x="70" y="342"/>
                  </a:cubicBezTo>
                  <a:lnTo>
                    <a:pt x="91" y="27"/>
                  </a:lnTo>
                  <a:cubicBezTo>
                    <a:pt x="91" y="27"/>
                    <a:pt x="100" y="9"/>
                    <a:pt x="49" y="0"/>
                  </a:cubicBezTo>
                  <a:cubicBezTo>
                    <a:pt x="4" y="5"/>
                    <a:pt x="0" y="26"/>
                    <a:pt x="0" y="26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490" name="Oval 290">
              <a:extLst>
                <a:ext uri="{FF2B5EF4-FFF2-40B4-BE49-F238E27FC236}">
                  <a16:creationId xmlns:a16="http://schemas.microsoft.com/office/drawing/2014/main" id="{62D45933-4AC8-431A-B0EF-B2E9D2CF8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4941888"/>
              <a:ext cx="1152525" cy="863600"/>
            </a:xfrm>
            <a:prstGeom prst="ellipse">
              <a:avLst/>
            </a:prstGeom>
            <a:gradFill rotWithShape="1">
              <a:gsLst>
                <a:gs pos="0">
                  <a:srgbClr val="663300">
                    <a:gamma/>
                    <a:shade val="0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0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1" name="Oval 291">
              <a:extLst>
                <a:ext uri="{FF2B5EF4-FFF2-40B4-BE49-F238E27FC236}">
                  <a16:creationId xmlns:a16="http://schemas.microsoft.com/office/drawing/2014/main" id="{D4DEE628-A409-4F2D-B8AB-45EE687C6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4924425"/>
              <a:ext cx="1152525" cy="863600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62C7334-DC9B-4CFE-B4A3-632EF09F5C2C}"/>
              </a:ext>
            </a:extLst>
          </p:cNvPr>
          <p:cNvGrpSpPr/>
          <p:nvPr/>
        </p:nvGrpSpPr>
        <p:grpSpPr>
          <a:xfrm>
            <a:off x="8121650" y="4941888"/>
            <a:ext cx="1152525" cy="1236662"/>
            <a:chOff x="8121650" y="4941888"/>
            <a:chExt cx="1152525" cy="1236662"/>
          </a:xfrm>
        </p:grpSpPr>
        <p:sp>
          <p:nvSpPr>
            <p:cNvPr id="51493" name="Oval 293">
              <a:extLst>
                <a:ext uri="{FF2B5EF4-FFF2-40B4-BE49-F238E27FC236}">
                  <a16:creationId xmlns:a16="http://schemas.microsoft.com/office/drawing/2014/main" id="{21F49925-53B9-46B1-9966-CF5C6DBE4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6125" y="5686425"/>
              <a:ext cx="666750" cy="492125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4" name="Oval 294">
              <a:extLst>
                <a:ext uri="{FF2B5EF4-FFF2-40B4-BE49-F238E27FC236}">
                  <a16:creationId xmlns:a16="http://schemas.microsoft.com/office/drawing/2014/main" id="{63FFC796-634D-40F2-BFF3-39701D944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6125" y="5664200"/>
              <a:ext cx="666750" cy="501650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6" name="Oval 296">
              <a:extLst>
                <a:ext uri="{FF2B5EF4-FFF2-40B4-BE49-F238E27FC236}">
                  <a16:creationId xmlns:a16="http://schemas.microsoft.com/office/drawing/2014/main" id="{E6CBF925-CA6F-48A1-A04B-B2CFED3F8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038" y="5751513"/>
              <a:ext cx="287337" cy="233362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7" name="Freeform 297">
              <a:extLst>
                <a:ext uri="{FF2B5EF4-FFF2-40B4-BE49-F238E27FC236}">
                  <a16:creationId xmlns:a16="http://schemas.microsoft.com/office/drawing/2014/main" id="{86C88300-A448-48B1-B44E-E7C1E94FD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300" y="5313363"/>
              <a:ext cx="158750" cy="581025"/>
            </a:xfrm>
            <a:custGeom>
              <a:avLst/>
              <a:gdLst>
                <a:gd name="T0" fmla="*/ 0 w 100"/>
                <a:gd name="T1" fmla="*/ 26 h 366"/>
                <a:gd name="T2" fmla="*/ 26 w 100"/>
                <a:gd name="T3" fmla="*/ 342 h 366"/>
                <a:gd name="T4" fmla="*/ 47 w 100"/>
                <a:gd name="T5" fmla="*/ 366 h 366"/>
                <a:gd name="T6" fmla="*/ 70 w 100"/>
                <a:gd name="T7" fmla="*/ 342 h 366"/>
                <a:gd name="T8" fmla="*/ 91 w 100"/>
                <a:gd name="T9" fmla="*/ 27 h 366"/>
                <a:gd name="T10" fmla="*/ 49 w 100"/>
                <a:gd name="T11" fmla="*/ 0 h 366"/>
                <a:gd name="T12" fmla="*/ 0 w 100"/>
                <a:gd name="T13" fmla="*/ 2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366">
                  <a:moveTo>
                    <a:pt x="0" y="26"/>
                  </a:moveTo>
                  <a:lnTo>
                    <a:pt x="26" y="342"/>
                  </a:lnTo>
                  <a:cubicBezTo>
                    <a:pt x="26" y="342"/>
                    <a:pt x="19" y="359"/>
                    <a:pt x="47" y="366"/>
                  </a:cubicBezTo>
                  <a:cubicBezTo>
                    <a:pt x="71" y="362"/>
                    <a:pt x="70" y="342"/>
                    <a:pt x="70" y="342"/>
                  </a:cubicBezTo>
                  <a:lnTo>
                    <a:pt x="91" y="27"/>
                  </a:lnTo>
                  <a:cubicBezTo>
                    <a:pt x="91" y="27"/>
                    <a:pt x="100" y="9"/>
                    <a:pt x="49" y="0"/>
                  </a:cubicBezTo>
                  <a:cubicBezTo>
                    <a:pt x="4" y="5"/>
                    <a:pt x="0" y="26"/>
                    <a:pt x="0" y="26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00" name="Oval 300">
              <a:extLst>
                <a:ext uri="{FF2B5EF4-FFF2-40B4-BE49-F238E27FC236}">
                  <a16:creationId xmlns:a16="http://schemas.microsoft.com/office/drawing/2014/main" id="{E2E51639-9CDC-4E89-9C7E-7F486FF44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038" y="5265738"/>
              <a:ext cx="287337" cy="176212"/>
            </a:xfrm>
            <a:prstGeom prst="ellipse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01" name="Oval 301">
              <a:extLst>
                <a:ext uri="{FF2B5EF4-FFF2-40B4-BE49-F238E27FC236}">
                  <a16:creationId xmlns:a16="http://schemas.microsoft.com/office/drawing/2014/main" id="{DF6FF58C-54FB-448F-8E2D-5A1D03C92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1650" y="4941888"/>
              <a:ext cx="1152525" cy="863600"/>
            </a:xfrm>
            <a:prstGeom prst="ellipse">
              <a:avLst/>
            </a:prstGeom>
            <a:gradFill rotWithShape="1">
              <a:gsLst>
                <a:gs pos="0">
                  <a:srgbClr val="66CCFF">
                    <a:alpha val="20000"/>
                  </a:srgbClr>
                </a:gs>
                <a:gs pos="50000">
                  <a:schemeClr val="accent1">
                    <a:alpha val="60001"/>
                  </a:schemeClr>
                </a:gs>
                <a:gs pos="100000">
                  <a:srgbClr val="66CCFF">
                    <a:alpha val="20000"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02" name="Group 302">
            <a:extLst>
              <a:ext uri="{FF2B5EF4-FFF2-40B4-BE49-F238E27FC236}">
                <a16:creationId xmlns:a16="http://schemas.microsoft.com/office/drawing/2014/main" id="{018F168A-0027-4CCE-8688-42E74133AC0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229225"/>
            <a:ext cx="1584325" cy="577850"/>
            <a:chOff x="262" y="2341"/>
            <a:chExt cx="3357" cy="1225"/>
          </a:xfrm>
        </p:grpSpPr>
        <p:sp>
          <p:nvSpPr>
            <p:cNvPr id="51503" name="AutoShape 303">
              <a:extLst>
                <a:ext uri="{FF2B5EF4-FFF2-40B4-BE49-F238E27FC236}">
                  <a16:creationId xmlns:a16="http://schemas.microsoft.com/office/drawing/2014/main" id="{33FAC6F1-D96A-4E92-B2A7-3B573CBF235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341"/>
              <a:ext cx="3357" cy="771"/>
            </a:xfrm>
            <a:custGeom>
              <a:avLst/>
              <a:gdLst>
                <a:gd name="G0" fmla="+- 694 0 0"/>
                <a:gd name="G1" fmla="+- 21600 0 694"/>
                <a:gd name="G2" fmla="*/ 694 1 2"/>
                <a:gd name="G3" fmla="+- 21600 0 G2"/>
                <a:gd name="G4" fmla="+/ 694 21600 2"/>
                <a:gd name="G5" fmla="+/ G1 0 2"/>
                <a:gd name="G6" fmla="*/ 21600 21600 694"/>
                <a:gd name="G7" fmla="*/ G6 1 2"/>
                <a:gd name="G8" fmla="+- 21600 0 G7"/>
                <a:gd name="G9" fmla="*/ 21600 1 2"/>
                <a:gd name="G10" fmla="+- 694 0 G9"/>
                <a:gd name="G11" fmla="?: G10 G8 0"/>
                <a:gd name="G12" fmla="?: G10 G7 21600"/>
                <a:gd name="T0" fmla="*/ 21253 w 21600"/>
                <a:gd name="T1" fmla="*/ 10800 h 21600"/>
                <a:gd name="T2" fmla="*/ 10800 w 21600"/>
                <a:gd name="T3" fmla="*/ 21600 h 21600"/>
                <a:gd name="T4" fmla="*/ 347 w 21600"/>
                <a:gd name="T5" fmla="*/ 10800 h 21600"/>
                <a:gd name="T6" fmla="*/ 10800 w 21600"/>
                <a:gd name="T7" fmla="*/ 0 h 21600"/>
                <a:gd name="T8" fmla="*/ 2147 w 21600"/>
                <a:gd name="T9" fmla="*/ 2147 h 21600"/>
                <a:gd name="T10" fmla="*/ 19453 w 21600"/>
                <a:gd name="T11" fmla="*/ 194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4" y="21600"/>
                  </a:lnTo>
                  <a:lnTo>
                    <a:pt x="209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04" name="Group 304">
              <a:extLst>
                <a:ext uri="{FF2B5EF4-FFF2-40B4-BE49-F238E27FC236}">
                  <a16:creationId xmlns:a16="http://schemas.microsoft.com/office/drawing/2014/main" id="{0A1A4938-A387-4170-907F-AFA0BD8446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00"/>
              <a:ext cx="3357" cy="466"/>
              <a:chOff x="262" y="3100"/>
              <a:chExt cx="3357" cy="466"/>
            </a:xfrm>
          </p:grpSpPr>
          <p:sp>
            <p:nvSpPr>
              <p:cNvPr id="51505" name="AutoShape 305">
                <a:extLst>
                  <a:ext uri="{FF2B5EF4-FFF2-40B4-BE49-F238E27FC236}">
                    <a16:creationId xmlns:a16="http://schemas.microsoft.com/office/drawing/2014/main" id="{208D167D-7690-427D-A861-EF81F14BF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113"/>
                <a:ext cx="3357" cy="45"/>
              </a:xfrm>
              <a:custGeom>
                <a:avLst/>
                <a:gdLst>
                  <a:gd name="G0" fmla="+- 193 0 0"/>
                  <a:gd name="G1" fmla="+- 21600 0 193"/>
                  <a:gd name="G2" fmla="*/ 193 1 2"/>
                  <a:gd name="G3" fmla="+- 21600 0 G2"/>
                  <a:gd name="G4" fmla="+/ 193 21600 2"/>
                  <a:gd name="G5" fmla="+/ G1 0 2"/>
                  <a:gd name="G6" fmla="*/ 21600 21600 193"/>
                  <a:gd name="G7" fmla="*/ G6 1 2"/>
                  <a:gd name="G8" fmla="+- 21600 0 G7"/>
                  <a:gd name="G9" fmla="*/ 21600 1 2"/>
                  <a:gd name="G10" fmla="+- 193 0 G9"/>
                  <a:gd name="G11" fmla="?: G10 G8 0"/>
                  <a:gd name="G12" fmla="?: G10 G7 21600"/>
                  <a:gd name="T0" fmla="*/ 21503 w 21600"/>
                  <a:gd name="T1" fmla="*/ 10800 h 21600"/>
                  <a:gd name="T2" fmla="*/ 10800 w 21600"/>
                  <a:gd name="T3" fmla="*/ 21600 h 21600"/>
                  <a:gd name="T4" fmla="*/ 97 w 21600"/>
                  <a:gd name="T5" fmla="*/ 10800 h 21600"/>
                  <a:gd name="T6" fmla="*/ 10800 w 21600"/>
                  <a:gd name="T7" fmla="*/ 0 h 21600"/>
                  <a:gd name="T8" fmla="*/ 1897 w 21600"/>
                  <a:gd name="T9" fmla="*/ 1897 h 21600"/>
                  <a:gd name="T10" fmla="*/ 19703 w 21600"/>
                  <a:gd name="T11" fmla="*/ 197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3" y="21600"/>
                    </a:lnTo>
                    <a:lnTo>
                      <a:pt x="214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06" name="AutoShape 306">
                <a:extLst>
                  <a:ext uri="{FF2B5EF4-FFF2-40B4-BE49-F238E27FC236}">
                    <a16:creationId xmlns:a16="http://schemas.microsoft.com/office/drawing/2014/main" id="{310CF183-5A58-4C02-8902-3430A782E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" y="3100"/>
                <a:ext cx="3312" cy="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507" name="Group 307">
                <a:extLst>
                  <a:ext uri="{FF2B5EF4-FFF2-40B4-BE49-F238E27FC236}">
                    <a16:creationId xmlns:a16="http://schemas.microsoft.com/office/drawing/2014/main" id="{0BA75E45-C502-436F-AA58-EFC3B59DF3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8"/>
                <a:ext cx="272" cy="408"/>
                <a:chOff x="353" y="3158"/>
                <a:chExt cx="272" cy="408"/>
              </a:xfrm>
            </p:grpSpPr>
            <p:sp>
              <p:nvSpPr>
                <p:cNvPr id="51508" name="Freeform 308">
                  <a:extLst>
                    <a:ext uri="{FF2B5EF4-FFF2-40B4-BE49-F238E27FC236}">
                      <a16:creationId xmlns:a16="http://schemas.microsoft.com/office/drawing/2014/main" id="{6AFFDC42-7D91-4744-90F8-4C3511257C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3158"/>
                  <a:ext cx="272" cy="408"/>
                </a:xfrm>
                <a:custGeom>
                  <a:avLst/>
                  <a:gdLst>
                    <a:gd name="T0" fmla="*/ 0 w 272"/>
                    <a:gd name="T1" fmla="*/ 0 h 408"/>
                    <a:gd name="T2" fmla="*/ 91 w 272"/>
                    <a:gd name="T3" fmla="*/ 0 h 408"/>
                    <a:gd name="T4" fmla="*/ 272 w 272"/>
                    <a:gd name="T5" fmla="*/ 408 h 408"/>
                    <a:gd name="T6" fmla="*/ 227 w 272"/>
                    <a:gd name="T7" fmla="*/ 408 h 408"/>
                    <a:gd name="T8" fmla="*/ 0 w 272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08">
                      <a:moveTo>
                        <a:pt x="0" y="0"/>
                      </a:moveTo>
                      <a:lnTo>
                        <a:pt x="91" y="0"/>
                      </a:lnTo>
                      <a:lnTo>
                        <a:pt x="272" y="408"/>
                      </a:lnTo>
                      <a:lnTo>
                        <a:pt x="227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509" name="Freeform 309">
                  <a:extLst>
                    <a:ext uri="{FF2B5EF4-FFF2-40B4-BE49-F238E27FC236}">
                      <a16:creationId xmlns:a16="http://schemas.microsoft.com/office/drawing/2014/main" id="{5122DAA1-F452-45A6-9697-87C20D709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" y="3158"/>
                  <a:ext cx="181" cy="408"/>
                </a:xfrm>
                <a:custGeom>
                  <a:avLst/>
                  <a:gdLst>
                    <a:gd name="T0" fmla="*/ 0 w 181"/>
                    <a:gd name="T1" fmla="*/ 0 h 408"/>
                    <a:gd name="T2" fmla="*/ 45 w 181"/>
                    <a:gd name="T3" fmla="*/ 0 h 408"/>
                    <a:gd name="T4" fmla="*/ 181 w 181"/>
                    <a:gd name="T5" fmla="*/ 363 h 408"/>
                    <a:gd name="T6" fmla="*/ 181 w 181"/>
                    <a:gd name="T7" fmla="*/ 408 h 408"/>
                    <a:gd name="T8" fmla="*/ 0 w 181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408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181" y="363"/>
                      </a:lnTo>
                      <a:lnTo>
                        <a:pt x="181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F5F5F">
                        <a:gamma/>
                        <a:shade val="46275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1510" name="Freeform 310">
                <a:extLst>
                  <a:ext uri="{FF2B5EF4-FFF2-40B4-BE49-F238E27FC236}">
                    <a16:creationId xmlns:a16="http://schemas.microsoft.com/office/drawing/2014/main" id="{82AB87C0-5698-46FE-8251-586D01662DC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272" cy="408"/>
              </a:xfrm>
              <a:custGeom>
                <a:avLst/>
                <a:gdLst>
                  <a:gd name="T0" fmla="*/ 0 w 272"/>
                  <a:gd name="T1" fmla="*/ 0 h 408"/>
                  <a:gd name="T2" fmla="*/ 91 w 272"/>
                  <a:gd name="T3" fmla="*/ 0 h 408"/>
                  <a:gd name="T4" fmla="*/ 272 w 272"/>
                  <a:gd name="T5" fmla="*/ 408 h 408"/>
                  <a:gd name="T6" fmla="*/ 227 w 272"/>
                  <a:gd name="T7" fmla="*/ 408 h 408"/>
                  <a:gd name="T8" fmla="*/ 0 w 27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408">
                    <a:moveTo>
                      <a:pt x="0" y="0"/>
                    </a:moveTo>
                    <a:lnTo>
                      <a:pt x="91" y="0"/>
                    </a:lnTo>
                    <a:lnTo>
                      <a:pt x="272" y="408"/>
                    </a:lnTo>
                    <a:lnTo>
                      <a:pt x="227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11" name="Freeform 311">
                <a:extLst>
                  <a:ext uri="{FF2B5EF4-FFF2-40B4-BE49-F238E27FC236}">
                    <a16:creationId xmlns:a16="http://schemas.microsoft.com/office/drawing/2014/main" id="{BD2AD926-0FEC-474A-9A44-1059703A4C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181" cy="408"/>
              </a:xfrm>
              <a:custGeom>
                <a:avLst/>
                <a:gdLst>
                  <a:gd name="T0" fmla="*/ 0 w 181"/>
                  <a:gd name="T1" fmla="*/ 0 h 408"/>
                  <a:gd name="T2" fmla="*/ 45 w 181"/>
                  <a:gd name="T3" fmla="*/ 0 h 408"/>
                  <a:gd name="T4" fmla="*/ 181 w 181"/>
                  <a:gd name="T5" fmla="*/ 363 h 408"/>
                  <a:gd name="T6" fmla="*/ 181 w 181"/>
                  <a:gd name="T7" fmla="*/ 408 h 408"/>
                  <a:gd name="T8" fmla="*/ 0 w 181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408">
                    <a:moveTo>
                      <a:pt x="0" y="0"/>
                    </a:moveTo>
                    <a:lnTo>
                      <a:pt x="45" y="0"/>
                    </a:lnTo>
                    <a:lnTo>
                      <a:pt x="181" y="363"/>
                    </a:lnTo>
                    <a:lnTo>
                      <a:pt x="181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>
                      <a:gamma/>
                      <a:shade val="46275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12" name="Freeform 312">
                <a:extLst>
                  <a:ext uri="{FF2B5EF4-FFF2-40B4-BE49-F238E27FC236}">
                    <a16:creationId xmlns:a16="http://schemas.microsoft.com/office/drawing/2014/main" id="{FD867752-DC52-4E46-9217-F22271C8D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03"/>
                <a:ext cx="2909" cy="46"/>
              </a:xfrm>
              <a:custGeom>
                <a:avLst/>
                <a:gdLst>
                  <a:gd name="T0" fmla="*/ 17 w 2909"/>
                  <a:gd name="T1" fmla="*/ 0 h 46"/>
                  <a:gd name="T2" fmla="*/ 0 w 2909"/>
                  <a:gd name="T3" fmla="*/ 46 h 46"/>
                  <a:gd name="T4" fmla="*/ 2909 w 2909"/>
                  <a:gd name="T5" fmla="*/ 45 h 46"/>
                  <a:gd name="T6" fmla="*/ 2888 w 2909"/>
                  <a:gd name="T7" fmla="*/ 0 h 46"/>
                  <a:gd name="T8" fmla="*/ 17 w 2909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46">
                    <a:moveTo>
                      <a:pt x="17" y="0"/>
                    </a:moveTo>
                    <a:lnTo>
                      <a:pt x="0" y="46"/>
                    </a:lnTo>
                    <a:lnTo>
                      <a:pt x="2909" y="45"/>
                    </a:lnTo>
                    <a:lnTo>
                      <a:pt x="2888" y="0"/>
                    </a:lnTo>
                    <a:lnTo>
                      <a:pt x="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13" name="Freeform 313">
                <a:extLst>
                  <a:ext uri="{FF2B5EF4-FFF2-40B4-BE49-F238E27FC236}">
                    <a16:creationId xmlns:a16="http://schemas.microsoft.com/office/drawing/2014/main" id="{6FDF34EB-E6CA-4BDC-B687-5E1CE12A8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8"/>
                <a:ext cx="2909" cy="22"/>
              </a:xfrm>
              <a:custGeom>
                <a:avLst/>
                <a:gdLst>
                  <a:gd name="T0" fmla="*/ 11 w 2909"/>
                  <a:gd name="T1" fmla="*/ 22 h 22"/>
                  <a:gd name="T2" fmla="*/ 0 w 2909"/>
                  <a:gd name="T3" fmla="*/ 1 h 22"/>
                  <a:gd name="T4" fmla="*/ 2909 w 2909"/>
                  <a:gd name="T5" fmla="*/ 0 h 22"/>
                  <a:gd name="T6" fmla="*/ 2897 w 2909"/>
                  <a:gd name="T7" fmla="*/ 22 h 22"/>
                  <a:gd name="T8" fmla="*/ 11 w 2909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22">
                    <a:moveTo>
                      <a:pt x="11" y="22"/>
                    </a:moveTo>
                    <a:lnTo>
                      <a:pt x="0" y="1"/>
                    </a:lnTo>
                    <a:lnTo>
                      <a:pt x="2909" y="0"/>
                    </a:lnTo>
                    <a:lnTo>
                      <a:pt x="2897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6" name="Rectangle 76">
            <a:extLst>
              <a:ext uri="{FF2B5EF4-FFF2-40B4-BE49-F238E27FC236}">
                <a16:creationId xmlns:a16="http://schemas.microsoft.com/office/drawing/2014/main" id="{DF522DFE-17AB-42AE-A06A-F313985AFE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オフィス家具（テーブル／デスク）</a:t>
            </a:r>
          </a:p>
        </p:txBody>
      </p:sp>
      <p:grpSp>
        <p:nvGrpSpPr>
          <p:cNvPr id="51375" name="Group 175">
            <a:extLst>
              <a:ext uri="{FF2B5EF4-FFF2-40B4-BE49-F238E27FC236}">
                <a16:creationId xmlns:a16="http://schemas.microsoft.com/office/drawing/2014/main" id="{D7BC79F7-2DFF-49CD-92EB-D786DBB4BD2D}"/>
              </a:ext>
            </a:extLst>
          </p:cNvPr>
          <p:cNvGrpSpPr>
            <a:grpSpLocks/>
          </p:cNvGrpSpPr>
          <p:nvPr/>
        </p:nvGrpSpPr>
        <p:grpSpPr bwMode="auto">
          <a:xfrm>
            <a:off x="6256338" y="2924175"/>
            <a:ext cx="1144587" cy="1384300"/>
            <a:chOff x="11091" y="4730"/>
            <a:chExt cx="1021" cy="1235"/>
          </a:xfrm>
        </p:grpSpPr>
        <p:sp>
          <p:nvSpPr>
            <p:cNvPr id="51376" name="Rectangle 176">
              <a:extLst>
                <a:ext uri="{FF2B5EF4-FFF2-40B4-BE49-F238E27FC236}">
                  <a16:creationId xmlns:a16="http://schemas.microsoft.com/office/drawing/2014/main" id="{0237FD85-45D6-456D-9C61-A05433CDD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11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7" name="AutoShape 177">
              <a:extLst>
                <a:ext uri="{FF2B5EF4-FFF2-40B4-BE49-F238E27FC236}">
                  <a16:creationId xmlns:a16="http://schemas.microsoft.com/office/drawing/2014/main" id="{63CD201E-FEAA-4713-BE64-4E503929D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4" y="5897"/>
              <a:ext cx="79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8" name="Oval 178">
              <a:extLst>
                <a:ext uri="{FF2B5EF4-FFF2-40B4-BE49-F238E27FC236}">
                  <a16:creationId xmlns:a16="http://schemas.microsoft.com/office/drawing/2014/main" id="{23255A97-0BE6-41F0-B00C-0B7C92161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7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79" name="Oval 179">
              <a:extLst>
                <a:ext uri="{FF2B5EF4-FFF2-40B4-BE49-F238E27FC236}">
                  <a16:creationId xmlns:a16="http://schemas.microsoft.com/office/drawing/2014/main" id="{A6B3FBC0-AD31-4987-8E5D-0281C3D54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9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0" name="Oval 180">
              <a:extLst>
                <a:ext uri="{FF2B5EF4-FFF2-40B4-BE49-F238E27FC236}">
                  <a16:creationId xmlns:a16="http://schemas.microsoft.com/office/drawing/2014/main" id="{67FB7461-A6C1-4341-9E6B-44929E863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3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1" name="Rectangle 181">
              <a:extLst>
                <a:ext uri="{FF2B5EF4-FFF2-40B4-BE49-F238E27FC236}">
                  <a16:creationId xmlns:a16="http://schemas.microsoft.com/office/drawing/2014/main" id="{3E6E6FBF-6181-45BE-8755-1889D179E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45"/>
            </a:xfrm>
            <a:prstGeom prst="rect">
              <a:avLst/>
            </a:prstGeom>
            <a:solidFill>
              <a:srgbClr val="333333">
                <a:alpha val="50000"/>
              </a:srgbClr>
            </a:soli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2" name="AutoShape 182">
              <a:extLst>
                <a:ext uri="{FF2B5EF4-FFF2-40B4-BE49-F238E27FC236}">
                  <a16:creationId xmlns:a16="http://schemas.microsoft.com/office/drawing/2014/main" id="{C8E3585E-649F-44FA-B869-4F5D1DD42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1" y="4730"/>
              <a:ext cx="1021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383" name="Group 183">
            <a:extLst>
              <a:ext uri="{FF2B5EF4-FFF2-40B4-BE49-F238E27FC236}">
                <a16:creationId xmlns:a16="http://schemas.microsoft.com/office/drawing/2014/main" id="{5742182D-C325-408B-9242-AFFC563DD137}"/>
              </a:ext>
            </a:extLst>
          </p:cNvPr>
          <p:cNvGrpSpPr>
            <a:grpSpLocks/>
          </p:cNvGrpSpPr>
          <p:nvPr/>
        </p:nvGrpSpPr>
        <p:grpSpPr bwMode="auto">
          <a:xfrm>
            <a:off x="8129588" y="2924175"/>
            <a:ext cx="1144587" cy="1384300"/>
            <a:chOff x="11091" y="4730"/>
            <a:chExt cx="1021" cy="1235"/>
          </a:xfrm>
        </p:grpSpPr>
        <p:sp>
          <p:nvSpPr>
            <p:cNvPr id="51384" name="Rectangle 184">
              <a:extLst>
                <a:ext uri="{FF2B5EF4-FFF2-40B4-BE49-F238E27FC236}">
                  <a16:creationId xmlns:a16="http://schemas.microsoft.com/office/drawing/2014/main" id="{0B03D69D-BD5F-42ED-8947-862192D2B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1134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5" name="AutoShape 185">
              <a:extLst>
                <a:ext uri="{FF2B5EF4-FFF2-40B4-BE49-F238E27FC236}">
                  <a16:creationId xmlns:a16="http://schemas.microsoft.com/office/drawing/2014/main" id="{1E3A4504-95C6-42F9-830D-37647C475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4" y="5897"/>
              <a:ext cx="79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6" name="Oval 186">
              <a:extLst>
                <a:ext uri="{FF2B5EF4-FFF2-40B4-BE49-F238E27FC236}">
                  <a16:creationId xmlns:a16="http://schemas.microsoft.com/office/drawing/2014/main" id="{B4EFACDC-7F92-439B-B1AD-A6F95F7F6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7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7" name="Oval 187">
              <a:extLst>
                <a:ext uri="{FF2B5EF4-FFF2-40B4-BE49-F238E27FC236}">
                  <a16:creationId xmlns:a16="http://schemas.microsoft.com/office/drawing/2014/main" id="{6597131C-4195-40EA-8B3F-1867A0B7E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9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8" name="Oval 188">
              <a:extLst>
                <a:ext uri="{FF2B5EF4-FFF2-40B4-BE49-F238E27FC236}">
                  <a16:creationId xmlns:a16="http://schemas.microsoft.com/office/drawing/2014/main" id="{BBD9A76B-CFE2-48D4-8162-9DB3A4EC2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3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89" name="Rectangle 189">
              <a:extLst>
                <a:ext uri="{FF2B5EF4-FFF2-40B4-BE49-F238E27FC236}">
                  <a16:creationId xmlns:a16="http://schemas.microsoft.com/office/drawing/2014/main" id="{36C9241B-8D6D-49A3-BE90-3C0DB7E0A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45"/>
            </a:xfrm>
            <a:prstGeom prst="rect">
              <a:avLst/>
            </a:prstGeom>
            <a:solidFill>
              <a:srgbClr val="333333">
                <a:alpha val="50000"/>
              </a:srgbClr>
            </a:soli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90" name="AutoShape 190">
              <a:extLst>
                <a:ext uri="{FF2B5EF4-FFF2-40B4-BE49-F238E27FC236}">
                  <a16:creationId xmlns:a16="http://schemas.microsoft.com/office/drawing/2014/main" id="{DBF7156E-3014-4F01-B18E-99E5B3521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1" y="4730"/>
              <a:ext cx="1021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391" name="Group 191">
            <a:extLst>
              <a:ext uri="{FF2B5EF4-FFF2-40B4-BE49-F238E27FC236}">
                <a16:creationId xmlns:a16="http://schemas.microsoft.com/office/drawing/2014/main" id="{12804ACA-67F2-4F3E-BDBD-F327B7E1F25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125538"/>
            <a:ext cx="1439863" cy="1035050"/>
            <a:chOff x="10841" y="1747"/>
            <a:chExt cx="1134" cy="816"/>
          </a:xfrm>
        </p:grpSpPr>
        <p:sp>
          <p:nvSpPr>
            <p:cNvPr id="51392" name="Rectangle 192">
              <a:extLst>
                <a:ext uri="{FF2B5EF4-FFF2-40B4-BE49-F238E27FC236}">
                  <a16:creationId xmlns:a16="http://schemas.microsoft.com/office/drawing/2014/main" id="{18FB4508-F970-4E95-9651-8EB8F742C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1" y="1747"/>
              <a:ext cx="1134" cy="22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393" name="Group 193">
              <a:extLst>
                <a:ext uri="{FF2B5EF4-FFF2-40B4-BE49-F238E27FC236}">
                  <a16:creationId xmlns:a16="http://schemas.microsoft.com/office/drawing/2014/main" id="{A1AD4010-9C85-44A9-99B1-1F364CEC12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86" y="1769"/>
              <a:ext cx="46" cy="794"/>
              <a:chOff x="10886" y="1769"/>
              <a:chExt cx="23" cy="794"/>
            </a:xfrm>
          </p:grpSpPr>
          <p:sp>
            <p:nvSpPr>
              <p:cNvPr id="51394" name="Rectangle 194">
                <a:extLst>
                  <a:ext uri="{FF2B5EF4-FFF2-40B4-BE49-F238E27FC236}">
                    <a16:creationId xmlns:a16="http://schemas.microsoft.com/office/drawing/2014/main" id="{8B612715-EC0D-4E73-B833-B1DA2BE5A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1769"/>
                <a:ext cx="23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95" name="Rectangle 195">
                <a:extLst>
                  <a:ext uri="{FF2B5EF4-FFF2-40B4-BE49-F238E27FC236}">
                    <a16:creationId xmlns:a16="http://schemas.microsoft.com/office/drawing/2014/main" id="{8314A8CB-53FD-4112-9E19-4CDA693FA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2554"/>
                <a:ext cx="23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396" name="Group 196">
              <a:extLst>
                <a:ext uri="{FF2B5EF4-FFF2-40B4-BE49-F238E27FC236}">
                  <a16:creationId xmlns:a16="http://schemas.microsoft.com/office/drawing/2014/main" id="{C7733AEA-06CE-408C-A957-C27A06E9C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4" y="1769"/>
              <a:ext cx="45" cy="794"/>
              <a:chOff x="11907" y="1769"/>
              <a:chExt cx="22" cy="794"/>
            </a:xfrm>
          </p:grpSpPr>
          <p:sp>
            <p:nvSpPr>
              <p:cNvPr id="51397" name="Rectangle 197">
                <a:extLst>
                  <a:ext uri="{FF2B5EF4-FFF2-40B4-BE49-F238E27FC236}">
                    <a16:creationId xmlns:a16="http://schemas.microsoft.com/office/drawing/2014/main" id="{3ADC52E4-0E66-4F63-AD05-C0A2A2FCE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1769"/>
                <a:ext cx="22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98" name="Rectangle 198">
                <a:extLst>
                  <a:ext uri="{FF2B5EF4-FFF2-40B4-BE49-F238E27FC236}">
                    <a16:creationId xmlns:a16="http://schemas.microsoft.com/office/drawing/2014/main" id="{B1AF3F0A-9BA1-4578-8113-F408C2A01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2554"/>
                <a:ext cx="22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399" name="Group 199">
            <a:extLst>
              <a:ext uri="{FF2B5EF4-FFF2-40B4-BE49-F238E27FC236}">
                <a16:creationId xmlns:a16="http://schemas.microsoft.com/office/drawing/2014/main" id="{21249F6D-32D5-4E16-A2C5-3BC890FF069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357563"/>
            <a:ext cx="1584325" cy="598487"/>
            <a:chOff x="7484" y="4627"/>
            <a:chExt cx="2041" cy="771"/>
          </a:xfrm>
        </p:grpSpPr>
        <p:sp>
          <p:nvSpPr>
            <p:cNvPr id="51400" name="Rectangle 200">
              <a:extLst>
                <a:ext uri="{FF2B5EF4-FFF2-40B4-BE49-F238E27FC236}">
                  <a16:creationId xmlns:a16="http://schemas.microsoft.com/office/drawing/2014/main" id="{FC760A73-0226-4C3D-997E-5C84998C9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4627"/>
              <a:ext cx="2041" cy="22"/>
            </a:xfrm>
            <a:prstGeom prst="rect">
              <a:avLst/>
            </a:prstGeom>
            <a:solidFill>
              <a:srgbClr val="9966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1" name="Rectangle 201">
              <a:extLst>
                <a:ext uri="{FF2B5EF4-FFF2-40B4-BE49-F238E27FC236}">
                  <a16:creationId xmlns:a16="http://schemas.microsoft.com/office/drawing/2014/main" id="{8DA2FD6E-74FD-4E3C-994B-D9432F8A1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4650"/>
              <a:ext cx="1950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2" name="Rectangle 202">
              <a:extLst>
                <a:ext uri="{FF2B5EF4-FFF2-40B4-BE49-F238E27FC236}">
                  <a16:creationId xmlns:a16="http://schemas.microsoft.com/office/drawing/2014/main" id="{101CDBBD-5BF3-4A52-A383-12D669994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" y="4786"/>
              <a:ext cx="1906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3" name="Freeform 203">
              <a:extLst>
                <a:ext uri="{FF2B5EF4-FFF2-40B4-BE49-F238E27FC236}">
                  <a16:creationId xmlns:a16="http://schemas.microsoft.com/office/drawing/2014/main" id="{C2EEAA39-C320-4568-8E24-3C610C549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2" y="4672"/>
              <a:ext cx="250" cy="250"/>
            </a:xfrm>
            <a:custGeom>
              <a:avLst/>
              <a:gdLst>
                <a:gd name="T0" fmla="*/ 0 w 250"/>
                <a:gd name="T1" fmla="*/ 250 h 250"/>
                <a:gd name="T2" fmla="*/ 250 w 250"/>
                <a:gd name="T3" fmla="*/ 0 h 250"/>
                <a:gd name="T4" fmla="*/ 227 w 250"/>
                <a:gd name="T5" fmla="*/ 0 h 250"/>
                <a:gd name="T6" fmla="*/ 0 w 250"/>
                <a:gd name="T7" fmla="*/ 227 h 250"/>
                <a:gd name="T8" fmla="*/ 0 w 25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50">
                  <a:moveTo>
                    <a:pt x="0" y="250"/>
                  </a:moveTo>
                  <a:lnTo>
                    <a:pt x="250" y="0"/>
                  </a:lnTo>
                  <a:lnTo>
                    <a:pt x="227" y="0"/>
                  </a:lnTo>
                  <a:lnTo>
                    <a:pt x="0" y="227"/>
                  </a:lnTo>
                  <a:lnTo>
                    <a:pt x="0" y="25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404" name="Freeform 204">
              <a:extLst>
                <a:ext uri="{FF2B5EF4-FFF2-40B4-BE49-F238E27FC236}">
                  <a16:creationId xmlns:a16="http://schemas.microsoft.com/office/drawing/2014/main" id="{492DEBAE-2BD1-44B8-AC2B-E4D0CD91E8B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208" y="4672"/>
              <a:ext cx="250" cy="250"/>
            </a:xfrm>
            <a:custGeom>
              <a:avLst/>
              <a:gdLst>
                <a:gd name="T0" fmla="*/ 0 w 250"/>
                <a:gd name="T1" fmla="*/ 250 h 250"/>
                <a:gd name="T2" fmla="*/ 250 w 250"/>
                <a:gd name="T3" fmla="*/ 0 h 250"/>
                <a:gd name="T4" fmla="*/ 227 w 250"/>
                <a:gd name="T5" fmla="*/ 0 h 250"/>
                <a:gd name="T6" fmla="*/ 0 w 250"/>
                <a:gd name="T7" fmla="*/ 227 h 250"/>
                <a:gd name="T8" fmla="*/ 0 w 25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50">
                  <a:moveTo>
                    <a:pt x="0" y="250"/>
                  </a:moveTo>
                  <a:lnTo>
                    <a:pt x="250" y="0"/>
                  </a:lnTo>
                  <a:lnTo>
                    <a:pt x="227" y="0"/>
                  </a:lnTo>
                  <a:lnTo>
                    <a:pt x="0" y="227"/>
                  </a:lnTo>
                  <a:lnTo>
                    <a:pt x="0" y="25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405" name="Rectangle 205">
              <a:extLst>
                <a:ext uri="{FF2B5EF4-FFF2-40B4-BE49-F238E27FC236}">
                  <a16:creationId xmlns:a16="http://schemas.microsoft.com/office/drawing/2014/main" id="{D285BA4A-C42E-4E09-8ADE-7C12D57B8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4650"/>
              <a:ext cx="22" cy="7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6" name="Rectangle 206">
              <a:extLst>
                <a:ext uri="{FF2B5EF4-FFF2-40B4-BE49-F238E27FC236}">
                  <a16:creationId xmlns:a16="http://schemas.microsoft.com/office/drawing/2014/main" id="{F04B0594-460C-489E-8169-C2D40D7A3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8" y="4650"/>
              <a:ext cx="22" cy="7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7" name="Rectangle 207">
              <a:extLst>
                <a:ext uri="{FF2B5EF4-FFF2-40B4-BE49-F238E27FC236}">
                  <a16:creationId xmlns:a16="http://schemas.microsoft.com/office/drawing/2014/main" id="{3BE1538B-41BF-413A-9E2C-0BEB4C7E7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8" y="5375"/>
              <a:ext cx="23" cy="22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08" name="Rectangle 208">
              <a:extLst>
                <a:ext uri="{FF2B5EF4-FFF2-40B4-BE49-F238E27FC236}">
                  <a16:creationId xmlns:a16="http://schemas.microsoft.com/office/drawing/2014/main" id="{09F1D326-DB08-4B5D-AFF1-6306E09D2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5375"/>
              <a:ext cx="23" cy="22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09" name="Group 209">
            <a:extLst>
              <a:ext uri="{FF2B5EF4-FFF2-40B4-BE49-F238E27FC236}">
                <a16:creationId xmlns:a16="http://schemas.microsoft.com/office/drawing/2014/main" id="{21C308DC-73C0-4514-B2DE-D2891FF4A31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357563"/>
            <a:ext cx="1584325" cy="631825"/>
            <a:chOff x="7484" y="5443"/>
            <a:chExt cx="2044" cy="816"/>
          </a:xfrm>
        </p:grpSpPr>
        <p:sp>
          <p:nvSpPr>
            <p:cNvPr id="51410" name="Rectangle 210">
              <a:extLst>
                <a:ext uri="{FF2B5EF4-FFF2-40B4-BE49-F238E27FC236}">
                  <a16:creationId xmlns:a16="http://schemas.microsoft.com/office/drawing/2014/main" id="{620B69B7-B31D-41A8-B14F-3554E4DC0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466"/>
              <a:ext cx="204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1" name="Rectangle 211">
              <a:extLst>
                <a:ext uri="{FF2B5EF4-FFF2-40B4-BE49-F238E27FC236}">
                  <a16:creationId xmlns:a16="http://schemas.microsoft.com/office/drawing/2014/main" id="{EABCE76B-578F-4FF5-BE51-DB37C4BD8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511"/>
              <a:ext cx="46" cy="748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2" name="Rectangle 212">
              <a:extLst>
                <a:ext uri="{FF2B5EF4-FFF2-40B4-BE49-F238E27FC236}">
                  <a16:creationId xmlns:a16="http://schemas.microsoft.com/office/drawing/2014/main" id="{5B611430-AFC7-4150-A9CF-995F0331F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6236"/>
              <a:ext cx="48" cy="22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3" name="Rectangle 213">
              <a:extLst>
                <a:ext uri="{FF2B5EF4-FFF2-40B4-BE49-F238E27FC236}">
                  <a16:creationId xmlns:a16="http://schemas.microsoft.com/office/drawing/2014/main" id="{41EE8964-728B-4745-A11C-4CA96C06E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443"/>
              <a:ext cx="2041" cy="23"/>
            </a:xfrm>
            <a:prstGeom prst="rect">
              <a:avLst/>
            </a:prstGeom>
            <a:solidFill>
              <a:srgbClr val="9966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4" name="Rectangle 214">
              <a:extLst>
                <a:ext uri="{FF2B5EF4-FFF2-40B4-BE49-F238E27FC236}">
                  <a16:creationId xmlns:a16="http://schemas.microsoft.com/office/drawing/2014/main" id="{17DDA3F7-1EA8-46B5-958F-837D05D24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" y="5511"/>
              <a:ext cx="46" cy="748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5" name="Rectangle 215">
              <a:extLst>
                <a:ext uri="{FF2B5EF4-FFF2-40B4-BE49-F238E27FC236}">
                  <a16:creationId xmlns:a16="http://schemas.microsoft.com/office/drawing/2014/main" id="{D3FE5EEB-7FD2-4A37-BF13-C50637988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" y="6236"/>
              <a:ext cx="48" cy="22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16" name="Group 216">
            <a:extLst>
              <a:ext uri="{FF2B5EF4-FFF2-40B4-BE49-F238E27FC236}">
                <a16:creationId xmlns:a16="http://schemas.microsoft.com/office/drawing/2014/main" id="{696716CD-6918-4DAB-97A7-1C7E5CC0DC0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357563"/>
            <a:ext cx="1584325" cy="663575"/>
            <a:chOff x="3969" y="5081"/>
            <a:chExt cx="1134" cy="475"/>
          </a:xfrm>
        </p:grpSpPr>
        <p:sp>
          <p:nvSpPr>
            <p:cNvPr id="51417" name="Rectangle 217">
              <a:extLst>
                <a:ext uri="{FF2B5EF4-FFF2-40B4-BE49-F238E27FC236}">
                  <a16:creationId xmlns:a16="http://schemas.microsoft.com/office/drawing/2014/main" id="{2AB4DDEE-B494-4FF9-85E3-4E5AB0352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5081"/>
              <a:ext cx="1134" cy="22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50000">
                  <a:schemeClr val="accent1">
                    <a:gamma/>
                    <a:tint val="47451"/>
                    <a:invGamma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8" name="Rectangle 218">
              <a:extLst>
                <a:ext uri="{FF2B5EF4-FFF2-40B4-BE49-F238E27FC236}">
                  <a16:creationId xmlns:a16="http://schemas.microsoft.com/office/drawing/2014/main" id="{EAFFC471-E23E-4828-AC20-81E1BCB93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5103"/>
              <a:ext cx="45" cy="453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19" name="Rectangle 219">
              <a:extLst>
                <a:ext uri="{FF2B5EF4-FFF2-40B4-BE49-F238E27FC236}">
                  <a16:creationId xmlns:a16="http://schemas.microsoft.com/office/drawing/2014/main" id="{4D162359-649F-486D-93AF-5AF83A73D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5103"/>
              <a:ext cx="45" cy="453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20" name="Rectangle 220">
              <a:extLst>
                <a:ext uri="{FF2B5EF4-FFF2-40B4-BE49-F238E27FC236}">
                  <a16:creationId xmlns:a16="http://schemas.microsoft.com/office/drawing/2014/main" id="{4840A1DE-A254-4524-8D69-E82DAFF5D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5353"/>
              <a:ext cx="1044" cy="22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21" name="Group 221">
            <a:extLst>
              <a:ext uri="{FF2B5EF4-FFF2-40B4-BE49-F238E27FC236}">
                <a16:creationId xmlns:a16="http://schemas.microsoft.com/office/drawing/2014/main" id="{E9D7A844-6D47-4709-B27F-A9BD09C3865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125538"/>
            <a:ext cx="1439862" cy="1035050"/>
            <a:chOff x="10841" y="1747"/>
            <a:chExt cx="1134" cy="816"/>
          </a:xfrm>
        </p:grpSpPr>
        <p:sp>
          <p:nvSpPr>
            <p:cNvPr id="51422" name="Rectangle 222">
              <a:extLst>
                <a:ext uri="{FF2B5EF4-FFF2-40B4-BE49-F238E27FC236}">
                  <a16:creationId xmlns:a16="http://schemas.microsoft.com/office/drawing/2014/main" id="{703D1B28-3AB2-44A7-99D3-3B06831F1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1" y="1747"/>
              <a:ext cx="1134" cy="22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23" name="Group 223">
              <a:extLst>
                <a:ext uri="{FF2B5EF4-FFF2-40B4-BE49-F238E27FC236}">
                  <a16:creationId xmlns:a16="http://schemas.microsoft.com/office/drawing/2014/main" id="{2777AA52-37B9-440B-B692-DB462A51F1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86" y="1769"/>
              <a:ext cx="46" cy="794"/>
              <a:chOff x="10886" y="1769"/>
              <a:chExt cx="23" cy="794"/>
            </a:xfrm>
          </p:grpSpPr>
          <p:sp>
            <p:nvSpPr>
              <p:cNvPr id="51424" name="Rectangle 224">
                <a:extLst>
                  <a:ext uri="{FF2B5EF4-FFF2-40B4-BE49-F238E27FC236}">
                    <a16:creationId xmlns:a16="http://schemas.microsoft.com/office/drawing/2014/main" id="{83551D2A-C506-4BFB-922B-A02D72868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1769"/>
                <a:ext cx="23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25" name="Rectangle 225">
                <a:extLst>
                  <a:ext uri="{FF2B5EF4-FFF2-40B4-BE49-F238E27FC236}">
                    <a16:creationId xmlns:a16="http://schemas.microsoft.com/office/drawing/2014/main" id="{975E5233-DFF9-415E-ACE0-7C9F2F673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" y="2554"/>
                <a:ext cx="23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426" name="Group 226">
              <a:extLst>
                <a:ext uri="{FF2B5EF4-FFF2-40B4-BE49-F238E27FC236}">
                  <a16:creationId xmlns:a16="http://schemas.microsoft.com/office/drawing/2014/main" id="{E4D78E22-FC6B-4994-B560-0C56B58C6E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4" y="1769"/>
              <a:ext cx="45" cy="794"/>
              <a:chOff x="11907" y="1769"/>
              <a:chExt cx="22" cy="794"/>
            </a:xfrm>
          </p:grpSpPr>
          <p:sp>
            <p:nvSpPr>
              <p:cNvPr id="51427" name="Rectangle 227">
                <a:extLst>
                  <a:ext uri="{FF2B5EF4-FFF2-40B4-BE49-F238E27FC236}">
                    <a16:creationId xmlns:a16="http://schemas.microsoft.com/office/drawing/2014/main" id="{0CAD97BE-D4FD-4E06-A7FC-63E3837F0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1769"/>
                <a:ext cx="22" cy="79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28" name="Rectangle 228">
                <a:extLst>
                  <a:ext uri="{FF2B5EF4-FFF2-40B4-BE49-F238E27FC236}">
                    <a16:creationId xmlns:a16="http://schemas.microsoft.com/office/drawing/2014/main" id="{CC13FCCD-0C0C-4423-987B-EFC2D9AAA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7" y="2554"/>
                <a:ext cx="22" cy="9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372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429" name="Group 229">
            <a:extLst>
              <a:ext uri="{FF2B5EF4-FFF2-40B4-BE49-F238E27FC236}">
                <a16:creationId xmlns:a16="http://schemas.microsoft.com/office/drawing/2014/main" id="{189E5584-DD75-4E5F-9FDF-ECCA8C673FC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341438"/>
            <a:ext cx="1584325" cy="595312"/>
            <a:chOff x="1442" y="709"/>
            <a:chExt cx="2177" cy="817"/>
          </a:xfrm>
        </p:grpSpPr>
        <p:grpSp>
          <p:nvGrpSpPr>
            <p:cNvPr id="51430" name="Group 230">
              <a:extLst>
                <a:ext uri="{FF2B5EF4-FFF2-40B4-BE49-F238E27FC236}">
                  <a16:creationId xmlns:a16="http://schemas.microsoft.com/office/drawing/2014/main" id="{ED228B85-473F-464B-9F50-CC2AFCE3C7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3" y="799"/>
              <a:ext cx="46" cy="635"/>
              <a:chOff x="1532" y="799"/>
              <a:chExt cx="90" cy="727"/>
            </a:xfrm>
          </p:grpSpPr>
          <p:sp>
            <p:nvSpPr>
              <p:cNvPr id="51431" name="Rectangle 231">
                <a:extLst>
                  <a:ext uri="{FF2B5EF4-FFF2-40B4-BE49-F238E27FC236}">
                    <a16:creationId xmlns:a16="http://schemas.microsoft.com/office/drawing/2014/main" id="{1E16E594-F28C-4C65-9EBE-FE97C05EB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799"/>
                <a:ext cx="90" cy="681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32" name="Rectangle 232">
                <a:extLst>
                  <a:ext uri="{FF2B5EF4-FFF2-40B4-BE49-F238E27FC236}">
                    <a16:creationId xmlns:a16="http://schemas.microsoft.com/office/drawing/2014/main" id="{24F9BFD2-3F67-4A11-8A43-73D548673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480"/>
                <a:ext cx="90" cy="46"/>
              </a:xfrm>
              <a:prstGeom prst="rect">
                <a:avLst/>
              </a:prstGeom>
              <a:solidFill>
                <a:srgbClr val="80808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433" name="Group 233">
              <a:extLst>
                <a:ext uri="{FF2B5EF4-FFF2-40B4-BE49-F238E27FC236}">
                  <a16:creationId xmlns:a16="http://schemas.microsoft.com/office/drawing/2014/main" id="{B74CF3B5-CF0A-468A-8D91-5CA124137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799"/>
              <a:ext cx="46" cy="635"/>
              <a:chOff x="1532" y="799"/>
              <a:chExt cx="90" cy="727"/>
            </a:xfrm>
          </p:grpSpPr>
          <p:sp>
            <p:nvSpPr>
              <p:cNvPr id="51434" name="Rectangle 234">
                <a:extLst>
                  <a:ext uri="{FF2B5EF4-FFF2-40B4-BE49-F238E27FC236}">
                    <a16:creationId xmlns:a16="http://schemas.microsoft.com/office/drawing/2014/main" id="{BE98AABA-8CF2-4784-879F-AF497CF2A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799"/>
                <a:ext cx="90" cy="681"/>
              </a:xfrm>
              <a:prstGeom prst="rect">
                <a:avLst/>
              </a:prstGeom>
              <a:solidFill>
                <a:srgbClr val="C0C0C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35" name="Rectangle 235">
                <a:extLst>
                  <a:ext uri="{FF2B5EF4-FFF2-40B4-BE49-F238E27FC236}">
                    <a16:creationId xmlns:a16="http://schemas.microsoft.com/office/drawing/2014/main" id="{4E3AFE67-E9A0-4BA3-B641-CA69D66A6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480"/>
                <a:ext cx="90" cy="46"/>
              </a:xfrm>
              <a:prstGeom prst="rect">
                <a:avLst/>
              </a:prstGeom>
              <a:solidFill>
                <a:srgbClr val="80808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436" name="Rectangle 236">
              <a:extLst>
                <a:ext uri="{FF2B5EF4-FFF2-40B4-BE49-F238E27FC236}">
                  <a16:creationId xmlns:a16="http://schemas.microsoft.com/office/drawing/2014/main" id="{937ACA6D-5538-4985-8CEE-FDE375A7C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99"/>
              <a:ext cx="2087" cy="91"/>
            </a:xfrm>
            <a:prstGeom prst="rect">
              <a:avLst/>
            </a:prstGeom>
            <a:solidFill>
              <a:srgbClr val="EAEAEA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37" name="Rectangle 237">
              <a:extLst>
                <a:ext uri="{FF2B5EF4-FFF2-40B4-BE49-F238E27FC236}">
                  <a16:creationId xmlns:a16="http://schemas.microsoft.com/office/drawing/2014/main" id="{9ECF55DE-3F58-4A60-BAE9-CE8D820A9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99"/>
              <a:ext cx="2087" cy="44"/>
            </a:xfrm>
            <a:prstGeom prst="rect">
              <a:avLst/>
            </a:prstGeom>
            <a:gradFill rotWithShape="1">
              <a:gsLst>
                <a:gs pos="0">
                  <a:srgbClr val="808080">
                    <a:alpha val="60001"/>
                  </a:srgbClr>
                </a:gs>
                <a:gs pos="100000">
                  <a:srgbClr val="80808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38" name="Rectangle 238">
              <a:extLst>
                <a:ext uri="{FF2B5EF4-FFF2-40B4-BE49-F238E27FC236}">
                  <a16:creationId xmlns:a16="http://schemas.microsoft.com/office/drawing/2014/main" id="{B61302ED-622C-4864-B2F6-AB81D09A8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09"/>
              <a:ext cx="2177" cy="90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39" name="Rectangle 239">
              <a:extLst>
                <a:ext uri="{FF2B5EF4-FFF2-40B4-BE49-F238E27FC236}">
                  <a16:creationId xmlns:a16="http://schemas.microsoft.com/office/drawing/2014/main" id="{F17F408B-B5B7-417D-B939-177C5801A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799"/>
              <a:ext cx="90" cy="681"/>
            </a:xfrm>
            <a:prstGeom prst="rect">
              <a:avLst/>
            </a:prstGeom>
            <a:solidFill>
              <a:srgbClr val="EAEAEA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0" name="Rectangle 240">
              <a:extLst>
                <a:ext uri="{FF2B5EF4-FFF2-40B4-BE49-F238E27FC236}">
                  <a16:creationId xmlns:a16="http://schemas.microsoft.com/office/drawing/2014/main" id="{7AE4C56F-7CCB-4CC2-B19C-88E05D98E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480"/>
              <a:ext cx="90" cy="46"/>
            </a:xfrm>
            <a:prstGeom prst="rect">
              <a:avLst/>
            </a:prstGeom>
            <a:solidFill>
              <a:srgbClr val="80808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1" name="Rectangle 241">
              <a:extLst>
                <a:ext uri="{FF2B5EF4-FFF2-40B4-BE49-F238E27FC236}">
                  <a16:creationId xmlns:a16="http://schemas.microsoft.com/office/drawing/2014/main" id="{ECA15729-BAD6-472F-8B32-07F991BF1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799"/>
              <a:ext cx="90" cy="681"/>
            </a:xfrm>
            <a:prstGeom prst="rect">
              <a:avLst/>
            </a:prstGeom>
            <a:solidFill>
              <a:srgbClr val="EAEAEA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2" name="Rectangle 242">
              <a:extLst>
                <a:ext uri="{FF2B5EF4-FFF2-40B4-BE49-F238E27FC236}">
                  <a16:creationId xmlns:a16="http://schemas.microsoft.com/office/drawing/2014/main" id="{1FD2C614-9AC8-413A-A6CC-E44019CF0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480"/>
              <a:ext cx="90" cy="46"/>
            </a:xfrm>
            <a:prstGeom prst="rect">
              <a:avLst/>
            </a:prstGeom>
            <a:solidFill>
              <a:srgbClr val="80808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43" name="Group 243">
            <a:extLst>
              <a:ext uri="{FF2B5EF4-FFF2-40B4-BE49-F238E27FC236}">
                <a16:creationId xmlns:a16="http://schemas.microsoft.com/office/drawing/2014/main" id="{2D559573-5611-4E28-8DBF-ED22A2BC9D3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268413"/>
            <a:ext cx="1585913" cy="865187"/>
            <a:chOff x="3800" y="799"/>
            <a:chExt cx="999" cy="545"/>
          </a:xfrm>
        </p:grpSpPr>
        <p:sp>
          <p:nvSpPr>
            <p:cNvPr id="51444" name="Rectangle 244">
              <a:extLst>
                <a:ext uri="{FF2B5EF4-FFF2-40B4-BE49-F238E27FC236}">
                  <a16:creationId xmlns:a16="http://schemas.microsoft.com/office/drawing/2014/main" id="{2C73A160-5211-435F-B65A-6F5D1B7E4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5" name="Rectangle 245">
              <a:extLst>
                <a:ext uri="{FF2B5EF4-FFF2-40B4-BE49-F238E27FC236}">
                  <a16:creationId xmlns:a16="http://schemas.microsoft.com/office/drawing/2014/main" id="{9511FF59-C75A-4860-90E1-4E101A406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6" name="Rectangle 246">
              <a:extLst>
                <a:ext uri="{FF2B5EF4-FFF2-40B4-BE49-F238E27FC236}">
                  <a16:creationId xmlns:a16="http://schemas.microsoft.com/office/drawing/2014/main" id="{DF043029-60A7-44CA-A934-FBFDD3085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7" name="Rectangle 247">
              <a:extLst>
                <a:ext uri="{FF2B5EF4-FFF2-40B4-BE49-F238E27FC236}">
                  <a16:creationId xmlns:a16="http://schemas.microsoft.com/office/drawing/2014/main" id="{C2678E9A-0C62-43FB-B912-9E26ACC9C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8" name="Rectangle 248">
              <a:extLst>
                <a:ext uri="{FF2B5EF4-FFF2-40B4-BE49-F238E27FC236}">
                  <a16:creationId xmlns:a16="http://schemas.microsoft.com/office/drawing/2014/main" id="{B72646FB-CADE-4112-8BFE-643F4925E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49" name="Rectangle 249">
              <a:extLst>
                <a:ext uri="{FF2B5EF4-FFF2-40B4-BE49-F238E27FC236}">
                  <a16:creationId xmlns:a16="http://schemas.microsoft.com/office/drawing/2014/main" id="{9168FB5E-573B-47FD-97A9-BA0DD8A5A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7" cy="1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50" name="Group 250">
            <a:extLst>
              <a:ext uri="{FF2B5EF4-FFF2-40B4-BE49-F238E27FC236}">
                <a16:creationId xmlns:a16="http://schemas.microsoft.com/office/drawing/2014/main" id="{2666C057-4EFD-420B-96B8-CDFB0A38CF8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268413"/>
            <a:ext cx="1585913" cy="865187"/>
            <a:chOff x="3800" y="799"/>
            <a:chExt cx="999" cy="545"/>
          </a:xfrm>
        </p:grpSpPr>
        <p:sp>
          <p:nvSpPr>
            <p:cNvPr id="51451" name="Rectangle 251">
              <a:extLst>
                <a:ext uri="{FF2B5EF4-FFF2-40B4-BE49-F238E27FC236}">
                  <a16:creationId xmlns:a16="http://schemas.microsoft.com/office/drawing/2014/main" id="{CC77A5B4-4A4C-4C19-AD6C-B828CC57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8" cy="227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19216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2" name="Rectangle 252">
              <a:extLst>
                <a:ext uri="{FF2B5EF4-FFF2-40B4-BE49-F238E27FC236}">
                  <a16:creationId xmlns:a16="http://schemas.microsoft.com/office/drawing/2014/main" id="{331A4C51-53D5-4D9D-9553-BAE616DC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3" name="Rectangle 253">
              <a:extLst>
                <a:ext uri="{FF2B5EF4-FFF2-40B4-BE49-F238E27FC236}">
                  <a16:creationId xmlns:a16="http://schemas.microsoft.com/office/drawing/2014/main" id="{1EE831C9-C94F-4528-94C9-278561749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799"/>
              <a:ext cx="46" cy="54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4" name="Rectangle 254">
              <a:extLst>
                <a:ext uri="{FF2B5EF4-FFF2-40B4-BE49-F238E27FC236}">
                  <a16:creationId xmlns:a16="http://schemas.microsoft.com/office/drawing/2014/main" id="{749AEBDD-23EB-4702-987A-92036E921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5" name="Rectangle 255">
              <a:extLst>
                <a:ext uri="{FF2B5EF4-FFF2-40B4-BE49-F238E27FC236}">
                  <a16:creationId xmlns:a16="http://schemas.microsoft.com/office/drawing/2014/main" id="{F868F68B-6621-48B2-A8D8-505E4C37A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330"/>
              <a:ext cx="45" cy="1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56" name="Rectangle 256">
              <a:extLst>
                <a:ext uri="{FF2B5EF4-FFF2-40B4-BE49-F238E27FC236}">
                  <a16:creationId xmlns:a16="http://schemas.microsoft.com/office/drawing/2014/main" id="{D67044BD-2D28-4FE2-9463-FE2E8C661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799"/>
              <a:ext cx="997" cy="1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61" name="Group 261">
            <a:extLst>
              <a:ext uri="{FF2B5EF4-FFF2-40B4-BE49-F238E27FC236}">
                <a16:creationId xmlns:a16="http://schemas.microsoft.com/office/drawing/2014/main" id="{BD216E89-D038-48C4-810C-2AF8A8603DE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229225"/>
            <a:ext cx="1584325" cy="577850"/>
            <a:chOff x="262" y="2341"/>
            <a:chExt cx="3357" cy="1225"/>
          </a:xfrm>
        </p:grpSpPr>
        <p:sp>
          <p:nvSpPr>
            <p:cNvPr id="51462" name="AutoShape 262">
              <a:extLst>
                <a:ext uri="{FF2B5EF4-FFF2-40B4-BE49-F238E27FC236}">
                  <a16:creationId xmlns:a16="http://schemas.microsoft.com/office/drawing/2014/main" id="{0A5405C1-D2F8-486C-A3B8-E18D5F231C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341"/>
              <a:ext cx="3357" cy="771"/>
            </a:xfrm>
            <a:custGeom>
              <a:avLst/>
              <a:gdLst>
                <a:gd name="G0" fmla="+- 694 0 0"/>
                <a:gd name="G1" fmla="+- 21600 0 694"/>
                <a:gd name="G2" fmla="*/ 694 1 2"/>
                <a:gd name="G3" fmla="+- 21600 0 G2"/>
                <a:gd name="G4" fmla="+/ 694 21600 2"/>
                <a:gd name="G5" fmla="+/ G1 0 2"/>
                <a:gd name="G6" fmla="*/ 21600 21600 694"/>
                <a:gd name="G7" fmla="*/ G6 1 2"/>
                <a:gd name="G8" fmla="+- 21600 0 G7"/>
                <a:gd name="G9" fmla="*/ 21600 1 2"/>
                <a:gd name="G10" fmla="+- 694 0 G9"/>
                <a:gd name="G11" fmla="?: G10 G8 0"/>
                <a:gd name="G12" fmla="?: G10 G7 21600"/>
                <a:gd name="T0" fmla="*/ 21253 w 21600"/>
                <a:gd name="T1" fmla="*/ 10800 h 21600"/>
                <a:gd name="T2" fmla="*/ 10800 w 21600"/>
                <a:gd name="T3" fmla="*/ 21600 h 21600"/>
                <a:gd name="T4" fmla="*/ 347 w 21600"/>
                <a:gd name="T5" fmla="*/ 10800 h 21600"/>
                <a:gd name="T6" fmla="*/ 10800 w 21600"/>
                <a:gd name="T7" fmla="*/ 0 h 21600"/>
                <a:gd name="T8" fmla="*/ 2147 w 21600"/>
                <a:gd name="T9" fmla="*/ 2147 h 21600"/>
                <a:gd name="T10" fmla="*/ 19453 w 21600"/>
                <a:gd name="T11" fmla="*/ 194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4" y="21600"/>
                  </a:lnTo>
                  <a:lnTo>
                    <a:pt x="209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63" name="Group 263">
              <a:extLst>
                <a:ext uri="{FF2B5EF4-FFF2-40B4-BE49-F238E27FC236}">
                  <a16:creationId xmlns:a16="http://schemas.microsoft.com/office/drawing/2014/main" id="{947748E8-E47E-4BC9-BAA3-0FC173F6F3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00"/>
              <a:ext cx="3357" cy="466"/>
              <a:chOff x="262" y="3100"/>
              <a:chExt cx="3357" cy="466"/>
            </a:xfrm>
          </p:grpSpPr>
          <p:sp>
            <p:nvSpPr>
              <p:cNvPr id="51464" name="AutoShape 264">
                <a:extLst>
                  <a:ext uri="{FF2B5EF4-FFF2-40B4-BE49-F238E27FC236}">
                    <a16:creationId xmlns:a16="http://schemas.microsoft.com/office/drawing/2014/main" id="{7EB49B14-DE6D-46B5-8345-75A9E8D2D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113"/>
                <a:ext cx="3357" cy="45"/>
              </a:xfrm>
              <a:custGeom>
                <a:avLst/>
                <a:gdLst>
                  <a:gd name="G0" fmla="+- 193 0 0"/>
                  <a:gd name="G1" fmla="+- 21600 0 193"/>
                  <a:gd name="G2" fmla="*/ 193 1 2"/>
                  <a:gd name="G3" fmla="+- 21600 0 G2"/>
                  <a:gd name="G4" fmla="+/ 193 21600 2"/>
                  <a:gd name="G5" fmla="+/ G1 0 2"/>
                  <a:gd name="G6" fmla="*/ 21600 21600 193"/>
                  <a:gd name="G7" fmla="*/ G6 1 2"/>
                  <a:gd name="G8" fmla="+- 21600 0 G7"/>
                  <a:gd name="G9" fmla="*/ 21600 1 2"/>
                  <a:gd name="G10" fmla="+- 193 0 G9"/>
                  <a:gd name="G11" fmla="?: G10 G8 0"/>
                  <a:gd name="G12" fmla="?: G10 G7 21600"/>
                  <a:gd name="T0" fmla="*/ 21503 w 21600"/>
                  <a:gd name="T1" fmla="*/ 10800 h 21600"/>
                  <a:gd name="T2" fmla="*/ 10800 w 21600"/>
                  <a:gd name="T3" fmla="*/ 21600 h 21600"/>
                  <a:gd name="T4" fmla="*/ 97 w 21600"/>
                  <a:gd name="T5" fmla="*/ 10800 h 21600"/>
                  <a:gd name="T6" fmla="*/ 10800 w 21600"/>
                  <a:gd name="T7" fmla="*/ 0 h 21600"/>
                  <a:gd name="T8" fmla="*/ 1897 w 21600"/>
                  <a:gd name="T9" fmla="*/ 1897 h 21600"/>
                  <a:gd name="T10" fmla="*/ 19703 w 21600"/>
                  <a:gd name="T11" fmla="*/ 197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3" y="21600"/>
                    </a:lnTo>
                    <a:lnTo>
                      <a:pt x="214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65" name="AutoShape 265">
                <a:extLst>
                  <a:ext uri="{FF2B5EF4-FFF2-40B4-BE49-F238E27FC236}">
                    <a16:creationId xmlns:a16="http://schemas.microsoft.com/office/drawing/2014/main" id="{8196D864-52C9-4392-B8A9-443D78DB3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" y="3100"/>
                <a:ext cx="3312" cy="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466" name="Group 266">
                <a:extLst>
                  <a:ext uri="{FF2B5EF4-FFF2-40B4-BE49-F238E27FC236}">
                    <a16:creationId xmlns:a16="http://schemas.microsoft.com/office/drawing/2014/main" id="{32DF287F-CFA7-4375-9AF7-EC0C89E121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8"/>
                <a:ext cx="272" cy="408"/>
                <a:chOff x="353" y="3158"/>
                <a:chExt cx="272" cy="408"/>
              </a:xfrm>
            </p:grpSpPr>
            <p:sp>
              <p:nvSpPr>
                <p:cNvPr id="51467" name="Freeform 267">
                  <a:extLst>
                    <a:ext uri="{FF2B5EF4-FFF2-40B4-BE49-F238E27FC236}">
                      <a16:creationId xmlns:a16="http://schemas.microsoft.com/office/drawing/2014/main" id="{227F3766-57AB-4A2A-B0AB-B872C770C0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3158"/>
                  <a:ext cx="272" cy="408"/>
                </a:xfrm>
                <a:custGeom>
                  <a:avLst/>
                  <a:gdLst>
                    <a:gd name="T0" fmla="*/ 0 w 272"/>
                    <a:gd name="T1" fmla="*/ 0 h 408"/>
                    <a:gd name="T2" fmla="*/ 91 w 272"/>
                    <a:gd name="T3" fmla="*/ 0 h 408"/>
                    <a:gd name="T4" fmla="*/ 272 w 272"/>
                    <a:gd name="T5" fmla="*/ 408 h 408"/>
                    <a:gd name="T6" fmla="*/ 227 w 272"/>
                    <a:gd name="T7" fmla="*/ 408 h 408"/>
                    <a:gd name="T8" fmla="*/ 0 w 272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08">
                      <a:moveTo>
                        <a:pt x="0" y="0"/>
                      </a:moveTo>
                      <a:lnTo>
                        <a:pt x="91" y="0"/>
                      </a:lnTo>
                      <a:lnTo>
                        <a:pt x="272" y="408"/>
                      </a:lnTo>
                      <a:lnTo>
                        <a:pt x="227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68" name="Freeform 268">
                  <a:extLst>
                    <a:ext uri="{FF2B5EF4-FFF2-40B4-BE49-F238E27FC236}">
                      <a16:creationId xmlns:a16="http://schemas.microsoft.com/office/drawing/2014/main" id="{664817D1-C052-46BB-BA13-7D5F3A80A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" y="3158"/>
                  <a:ext cx="181" cy="408"/>
                </a:xfrm>
                <a:custGeom>
                  <a:avLst/>
                  <a:gdLst>
                    <a:gd name="T0" fmla="*/ 0 w 181"/>
                    <a:gd name="T1" fmla="*/ 0 h 408"/>
                    <a:gd name="T2" fmla="*/ 45 w 181"/>
                    <a:gd name="T3" fmla="*/ 0 h 408"/>
                    <a:gd name="T4" fmla="*/ 181 w 181"/>
                    <a:gd name="T5" fmla="*/ 363 h 408"/>
                    <a:gd name="T6" fmla="*/ 181 w 181"/>
                    <a:gd name="T7" fmla="*/ 408 h 408"/>
                    <a:gd name="T8" fmla="*/ 0 w 181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408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181" y="363"/>
                      </a:lnTo>
                      <a:lnTo>
                        <a:pt x="181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F5F5F">
                        <a:gamma/>
                        <a:shade val="46275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1469" name="Freeform 269">
                <a:extLst>
                  <a:ext uri="{FF2B5EF4-FFF2-40B4-BE49-F238E27FC236}">
                    <a16:creationId xmlns:a16="http://schemas.microsoft.com/office/drawing/2014/main" id="{8EAF7487-4D33-4B27-92E6-94BA8A3A13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272" cy="408"/>
              </a:xfrm>
              <a:custGeom>
                <a:avLst/>
                <a:gdLst>
                  <a:gd name="T0" fmla="*/ 0 w 272"/>
                  <a:gd name="T1" fmla="*/ 0 h 408"/>
                  <a:gd name="T2" fmla="*/ 91 w 272"/>
                  <a:gd name="T3" fmla="*/ 0 h 408"/>
                  <a:gd name="T4" fmla="*/ 272 w 272"/>
                  <a:gd name="T5" fmla="*/ 408 h 408"/>
                  <a:gd name="T6" fmla="*/ 227 w 272"/>
                  <a:gd name="T7" fmla="*/ 408 h 408"/>
                  <a:gd name="T8" fmla="*/ 0 w 27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408">
                    <a:moveTo>
                      <a:pt x="0" y="0"/>
                    </a:moveTo>
                    <a:lnTo>
                      <a:pt x="91" y="0"/>
                    </a:lnTo>
                    <a:lnTo>
                      <a:pt x="272" y="408"/>
                    </a:lnTo>
                    <a:lnTo>
                      <a:pt x="227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70" name="Freeform 270">
                <a:extLst>
                  <a:ext uri="{FF2B5EF4-FFF2-40B4-BE49-F238E27FC236}">
                    <a16:creationId xmlns:a16="http://schemas.microsoft.com/office/drawing/2014/main" id="{A1A30D9E-5FF7-48A3-8C30-786F684896E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181" cy="408"/>
              </a:xfrm>
              <a:custGeom>
                <a:avLst/>
                <a:gdLst>
                  <a:gd name="T0" fmla="*/ 0 w 181"/>
                  <a:gd name="T1" fmla="*/ 0 h 408"/>
                  <a:gd name="T2" fmla="*/ 45 w 181"/>
                  <a:gd name="T3" fmla="*/ 0 h 408"/>
                  <a:gd name="T4" fmla="*/ 181 w 181"/>
                  <a:gd name="T5" fmla="*/ 363 h 408"/>
                  <a:gd name="T6" fmla="*/ 181 w 181"/>
                  <a:gd name="T7" fmla="*/ 408 h 408"/>
                  <a:gd name="T8" fmla="*/ 0 w 181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408">
                    <a:moveTo>
                      <a:pt x="0" y="0"/>
                    </a:moveTo>
                    <a:lnTo>
                      <a:pt x="45" y="0"/>
                    </a:lnTo>
                    <a:lnTo>
                      <a:pt x="181" y="363"/>
                    </a:lnTo>
                    <a:lnTo>
                      <a:pt x="181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>
                      <a:gamma/>
                      <a:shade val="46275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71" name="Freeform 271">
                <a:extLst>
                  <a:ext uri="{FF2B5EF4-FFF2-40B4-BE49-F238E27FC236}">
                    <a16:creationId xmlns:a16="http://schemas.microsoft.com/office/drawing/2014/main" id="{B78CA235-8258-4812-BF15-6E928CC36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03"/>
                <a:ext cx="2909" cy="46"/>
              </a:xfrm>
              <a:custGeom>
                <a:avLst/>
                <a:gdLst>
                  <a:gd name="T0" fmla="*/ 17 w 2909"/>
                  <a:gd name="T1" fmla="*/ 0 h 46"/>
                  <a:gd name="T2" fmla="*/ 0 w 2909"/>
                  <a:gd name="T3" fmla="*/ 46 h 46"/>
                  <a:gd name="T4" fmla="*/ 2909 w 2909"/>
                  <a:gd name="T5" fmla="*/ 45 h 46"/>
                  <a:gd name="T6" fmla="*/ 2888 w 2909"/>
                  <a:gd name="T7" fmla="*/ 0 h 46"/>
                  <a:gd name="T8" fmla="*/ 17 w 2909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46">
                    <a:moveTo>
                      <a:pt x="17" y="0"/>
                    </a:moveTo>
                    <a:lnTo>
                      <a:pt x="0" y="46"/>
                    </a:lnTo>
                    <a:lnTo>
                      <a:pt x="2909" y="45"/>
                    </a:lnTo>
                    <a:lnTo>
                      <a:pt x="2888" y="0"/>
                    </a:lnTo>
                    <a:lnTo>
                      <a:pt x="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72" name="Freeform 272">
                <a:extLst>
                  <a:ext uri="{FF2B5EF4-FFF2-40B4-BE49-F238E27FC236}">
                    <a16:creationId xmlns:a16="http://schemas.microsoft.com/office/drawing/2014/main" id="{E34DF718-4B93-4800-88C1-D11EC7352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8"/>
                <a:ext cx="2909" cy="22"/>
              </a:xfrm>
              <a:custGeom>
                <a:avLst/>
                <a:gdLst>
                  <a:gd name="T0" fmla="*/ 11 w 2909"/>
                  <a:gd name="T1" fmla="*/ 22 h 22"/>
                  <a:gd name="T2" fmla="*/ 0 w 2909"/>
                  <a:gd name="T3" fmla="*/ 1 h 22"/>
                  <a:gd name="T4" fmla="*/ 2909 w 2909"/>
                  <a:gd name="T5" fmla="*/ 0 h 22"/>
                  <a:gd name="T6" fmla="*/ 2897 w 2909"/>
                  <a:gd name="T7" fmla="*/ 22 h 22"/>
                  <a:gd name="T8" fmla="*/ 11 w 2909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22">
                    <a:moveTo>
                      <a:pt x="11" y="22"/>
                    </a:moveTo>
                    <a:lnTo>
                      <a:pt x="0" y="1"/>
                    </a:lnTo>
                    <a:lnTo>
                      <a:pt x="2909" y="0"/>
                    </a:lnTo>
                    <a:lnTo>
                      <a:pt x="2897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1473" name="Group 273">
            <a:extLst>
              <a:ext uri="{FF2B5EF4-FFF2-40B4-BE49-F238E27FC236}">
                <a16:creationId xmlns:a16="http://schemas.microsoft.com/office/drawing/2014/main" id="{912166EC-BF2C-4ADF-980D-40189C6D771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229225"/>
            <a:ext cx="1584325" cy="577850"/>
            <a:chOff x="262" y="2341"/>
            <a:chExt cx="3357" cy="1225"/>
          </a:xfrm>
        </p:grpSpPr>
        <p:sp>
          <p:nvSpPr>
            <p:cNvPr id="51474" name="AutoShape 274">
              <a:extLst>
                <a:ext uri="{FF2B5EF4-FFF2-40B4-BE49-F238E27FC236}">
                  <a16:creationId xmlns:a16="http://schemas.microsoft.com/office/drawing/2014/main" id="{D1518AF5-8138-48B5-A9FA-2005D6C1CA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341"/>
              <a:ext cx="3357" cy="771"/>
            </a:xfrm>
            <a:custGeom>
              <a:avLst/>
              <a:gdLst>
                <a:gd name="G0" fmla="+- 694 0 0"/>
                <a:gd name="G1" fmla="+- 21600 0 694"/>
                <a:gd name="G2" fmla="*/ 694 1 2"/>
                <a:gd name="G3" fmla="+- 21600 0 G2"/>
                <a:gd name="G4" fmla="+/ 694 21600 2"/>
                <a:gd name="G5" fmla="+/ G1 0 2"/>
                <a:gd name="G6" fmla="*/ 21600 21600 694"/>
                <a:gd name="G7" fmla="*/ G6 1 2"/>
                <a:gd name="G8" fmla="+- 21600 0 G7"/>
                <a:gd name="G9" fmla="*/ 21600 1 2"/>
                <a:gd name="G10" fmla="+- 694 0 G9"/>
                <a:gd name="G11" fmla="?: G10 G8 0"/>
                <a:gd name="G12" fmla="?: G10 G7 21600"/>
                <a:gd name="T0" fmla="*/ 21253 w 21600"/>
                <a:gd name="T1" fmla="*/ 10800 h 21600"/>
                <a:gd name="T2" fmla="*/ 10800 w 21600"/>
                <a:gd name="T3" fmla="*/ 21600 h 21600"/>
                <a:gd name="T4" fmla="*/ 347 w 21600"/>
                <a:gd name="T5" fmla="*/ 10800 h 21600"/>
                <a:gd name="T6" fmla="*/ 10800 w 21600"/>
                <a:gd name="T7" fmla="*/ 0 h 21600"/>
                <a:gd name="T8" fmla="*/ 2147 w 21600"/>
                <a:gd name="T9" fmla="*/ 2147 h 21600"/>
                <a:gd name="T10" fmla="*/ 19453 w 21600"/>
                <a:gd name="T11" fmla="*/ 194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4" y="21600"/>
                  </a:lnTo>
                  <a:lnTo>
                    <a:pt x="209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475" name="Group 275">
              <a:extLst>
                <a:ext uri="{FF2B5EF4-FFF2-40B4-BE49-F238E27FC236}">
                  <a16:creationId xmlns:a16="http://schemas.microsoft.com/office/drawing/2014/main" id="{90296E5D-15C7-4C11-84E6-17ECF7761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00"/>
              <a:ext cx="3357" cy="466"/>
              <a:chOff x="262" y="3100"/>
              <a:chExt cx="3357" cy="466"/>
            </a:xfrm>
          </p:grpSpPr>
          <p:sp>
            <p:nvSpPr>
              <p:cNvPr id="51476" name="AutoShape 276">
                <a:extLst>
                  <a:ext uri="{FF2B5EF4-FFF2-40B4-BE49-F238E27FC236}">
                    <a16:creationId xmlns:a16="http://schemas.microsoft.com/office/drawing/2014/main" id="{F9421FF9-BD5B-4E3C-9D10-0A286BC36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113"/>
                <a:ext cx="3357" cy="45"/>
              </a:xfrm>
              <a:custGeom>
                <a:avLst/>
                <a:gdLst>
                  <a:gd name="G0" fmla="+- 193 0 0"/>
                  <a:gd name="G1" fmla="+- 21600 0 193"/>
                  <a:gd name="G2" fmla="*/ 193 1 2"/>
                  <a:gd name="G3" fmla="+- 21600 0 G2"/>
                  <a:gd name="G4" fmla="+/ 193 21600 2"/>
                  <a:gd name="G5" fmla="+/ G1 0 2"/>
                  <a:gd name="G6" fmla="*/ 21600 21600 193"/>
                  <a:gd name="G7" fmla="*/ G6 1 2"/>
                  <a:gd name="G8" fmla="+- 21600 0 G7"/>
                  <a:gd name="G9" fmla="*/ 21600 1 2"/>
                  <a:gd name="G10" fmla="+- 193 0 G9"/>
                  <a:gd name="G11" fmla="?: G10 G8 0"/>
                  <a:gd name="G12" fmla="?: G10 G7 21600"/>
                  <a:gd name="T0" fmla="*/ 21503 w 21600"/>
                  <a:gd name="T1" fmla="*/ 10800 h 21600"/>
                  <a:gd name="T2" fmla="*/ 10800 w 21600"/>
                  <a:gd name="T3" fmla="*/ 21600 h 21600"/>
                  <a:gd name="T4" fmla="*/ 97 w 21600"/>
                  <a:gd name="T5" fmla="*/ 10800 h 21600"/>
                  <a:gd name="T6" fmla="*/ 10800 w 21600"/>
                  <a:gd name="T7" fmla="*/ 0 h 21600"/>
                  <a:gd name="T8" fmla="*/ 1897 w 21600"/>
                  <a:gd name="T9" fmla="*/ 1897 h 21600"/>
                  <a:gd name="T10" fmla="*/ 19703 w 21600"/>
                  <a:gd name="T11" fmla="*/ 197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3" y="21600"/>
                    </a:lnTo>
                    <a:lnTo>
                      <a:pt x="214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77" name="AutoShape 277">
                <a:extLst>
                  <a:ext uri="{FF2B5EF4-FFF2-40B4-BE49-F238E27FC236}">
                    <a16:creationId xmlns:a16="http://schemas.microsoft.com/office/drawing/2014/main" id="{8B2B0C9E-1DF0-416A-A6F4-10CCF8E8A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" y="3100"/>
                <a:ext cx="3312" cy="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478" name="Group 278">
                <a:extLst>
                  <a:ext uri="{FF2B5EF4-FFF2-40B4-BE49-F238E27FC236}">
                    <a16:creationId xmlns:a16="http://schemas.microsoft.com/office/drawing/2014/main" id="{58E40142-9145-46CB-BE3E-B21D39859F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8"/>
                <a:ext cx="272" cy="408"/>
                <a:chOff x="353" y="3158"/>
                <a:chExt cx="272" cy="408"/>
              </a:xfrm>
            </p:grpSpPr>
            <p:sp>
              <p:nvSpPr>
                <p:cNvPr id="51479" name="Freeform 279">
                  <a:extLst>
                    <a:ext uri="{FF2B5EF4-FFF2-40B4-BE49-F238E27FC236}">
                      <a16:creationId xmlns:a16="http://schemas.microsoft.com/office/drawing/2014/main" id="{76247F8D-C441-4EEA-98F3-8778C114C0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3158"/>
                  <a:ext cx="272" cy="408"/>
                </a:xfrm>
                <a:custGeom>
                  <a:avLst/>
                  <a:gdLst>
                    <a:gd name="T0" fmla="*/ 0 w 272"/>
                    <a:gd name="T1" fmla="*/ 0 h 408"/>
                    <a:gd name="T2" fmla="*/ 91 w 272"/>
                    <a:gd name="T3" fmla="*/ 0 h 408"/>
                    <a:gd name="T4" fmla="*/ 272 w 272"/>
                    <a:gd name="T5" fmla="*/ 408 h 408"/>
                    <a:gd name="T6" fmla="*/ 227 w 272"/>
                    <a:gd name="T7" fmla="*/ 408 h 408"/>
                    <a:gd name="T8" fmla="*/ 0 w 272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08">
                      <a:moveTo>
                        <a:pt x="0" y="0"/>
                      </a:moveTo>
                      <a:lnTo>
                        <a:pt x="91" y="0"/>
                      </a:lnTo>
                      <a:lnTo>
                        <a:pt x="272" y="408"/>
                      </a:lnTo>
                      <a:lnTo>
                        <a:pt x="227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80" name="Freeform 280">
                  <a:extLst>
                    <a:ext uri="{FF2B5EF4-FFF2-40B4-BE49-F238E27FC236}">
                      <a16:creationId xmlns:a16="http://schemas.microsoft.com/office/drawing/2014/main" id="{26EE9D93-0C82-4B72-A6FB-5918CD0F3A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" y="3158"/>
                  <a:ext cx="181" cy="408"/>
                </a:xfrm>
                <a:custGeom>
                  <a:avLst/>
                  <a:gdLst>
                    <a:gd name="T0" fmla="*/ 0 w 181"/>
                    <a:gd name="T1" fmla="*/ 0 h 408"/>
                    <a:gd name="T2" fmla="*/ 45 w 181"/>
                    <a:gd name="T3" fmla="*/ 0 h 408"/>
                    <a:gd name="T4" fmla="*/ 181 w 181"/>
                    <a:gd name="T5" fmla="*/ 363 h 408"/>
                    <a:gd name="T6" fmla="*/ 181 w 181"/>
                    <a:gd name="T7" fmla="*/ 408 h 408"/>
                    <a:gd name="T8" fmla="*/ 0 w 181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408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181" y="363"/>
                      </a:lnTo>
                      <a:lnTo>
                        <a:pt x="181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F5F5F">
                        <a:gamma/>
                        <a:shade val="46275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1481" name="Freeform 281">
                <a:extLst>
                  <a:ext uri="{FF2B5EF4-FFF2-40B4-BE49-F238E27FC236}">
                    <a16:creationId xmlns:a16="http://schemas.microsoft.com/office/drawing/2014/main" id="{38F4F70C-960D-4D5E-B35D-1C85F0F75A9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272" cy="408"/>
              </a:xfrm>
              <a:custGeom>
                <a:avLst/>
                <a:gdLst>
                  <a:gd name="T0" fmla="*/ 0 w 272"/>
                  <a:gd name="T1" fmla="*/ 0 h 408"/>
                  <a:gd name="T2" fmla="*/ 91 w 272"/>
                  <a:gd name="T3" fmla="*/ 0 h 408"/>
                  <a:gd name="T4" fmla="*/ 272 w 272"/>
                  <a:gd name="T5" fmla="*/ 408 h 408"/>
                  <a:gd name="T6" fmla="*/ 227 w 272"/>
                  <a:gd name="T7" fmla="*/ 408 h 408"/>
                  <a:gd name="T8" fmla="*/ 0 w 27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408">
                    <a:moveTo>
                      <a:pt x="0" y="0"/>
                    </a:moveTo>
                    <a:lnTo>
                      <a:pt x="91" y="0"/>
                    </a:lnTo>
                    <a:lnTo>
                      <a:pt x="272" y="408"/>
                    </a:lnTo>
                    <a:lnTo>
                      <a:pt x="227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82" name="Freeform 282">
                <a:extLst>
                  <a:ext uri="{FF2B5EF4-FFF2-40B4-BE49-F238E27FC236}">
                    <a16:creationId xmlns:a16="http://schemas.microsoft.com/office/drawing/2014/main" id="{20368DD6-8BB5-42EE-A901-99FEB200B88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181" cy="408"/>
              </a:xfrm>
              <a:custGeom>
                <a:avLst/>
                <a:gdLst>
                  <a:gd name="T0" fmla="*/ 0 w 181"/>
                  <a:gd name="T1" fmla="*/ 0 h 408"/>
                  <a:gd name="T2" fmla="*/ 45 w 181"/>
                  <a:gd name="T3" fmla="*/ 0 h 408"/>
                  <a:gd name="T4" fmla="*/ 181 w 181"/>
                  <a:gd name="T5" fmla="*/ 363 h 408"/>
                  <a:gd name="T6" fmla="*/ 181 w 181"/>
                  <a:gd name="T7" fmla="*/ 408 h 408"/>
                  <a:gd name="T8" fmla="*/ 0 w 181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408">
                    <a:moveTo>
                      <a:pt x="0" y="0"/>
                    </a:moveTo>
                    <a:lnTo>
                      <a:pt x="45" y="0"/>
                    </a:lnTo>
                    <a:lnTo>
                      <a:pt x="181" y="363"/>
                    </a:lnTo>
                    <a:lnTo>
                      <a:pt x="181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>
                      <a:gamma/>
                      <a:shade val="46275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83" name="Freeform 283">
                <a:extLst>
                  <a:ext uri="{FF2B5EF4-FFF2-40B4-BE49-F238E27FC236}">
                    <a16:creationId xmlns:a16="http://schemas.microsoft.com/office/drawing/2014/main" id="{D893E40F-D0A3-4E23-B383-1AFEB0DB2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03"/>
                <a:ext cx="2909" cy="46"/>
              </a:xfrm>
              <a:custGeom>
                <a:avLst/>
                <a:gdLst>
                  <a:gd name="T0" fmla="*/ 17 w 2909"/>
                  <a:gd name="T1" fmla="*/ 0 h 46"/>
                  <a:gd name="T2" fmla="*/ 0 w 2909"/>
                  <a:gd name="T3" fmla="*/ 46 h 46"/>
                  <a:gd name="T4" fmla="*/ 2909 w 2909"/>
                  <a:gd name="T5" fmla="*/ 45 h 46"/>
                  <a:gd name="T6" fmla="*/ 2888 w 2909"/>
                  <a:gd name="T7" fmla="*/ 0 h 46"/>
                  <a:gd name="T8" fmla="*/ 17 w 2909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46">
                    <a:moveTo>
                      <a:pt x="17" y="0"/>
                    </a:moveTo>
                    <a:lnTo>
                      <a:pt x="0" y="46"/>
                    </a:lnTo>
                    <a:lnTo>
                      <a:pt x="2909" y="45"/>
                    </a:lnTo>
                    <a:lnTo>
                      <a:pt x="2888" y="0"/>
                    </a:lnTo>
                    <a:lnTo>
                      <a:pt x="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84" name="Freeform 284">
                <a:extLst>
                  <a:ext uri="{FF2B5EF4-FFF2-40B4-BE49-F238E27FC236}">
                    <a16:creationId xmlns:a16="http://schemas.microsoft.com/office/drawing/2014/main" id="{F6966F0E-F878-4742-A08A-808897987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8"/>
                <a:ext cx="2909" cy="22"/>
              </a:xfrm>
              <a:custGeom>
                <a:avLst/>
                <a:gdLst>
                  <a:gd name="T0" fmla="*/ 11 w 2909"/>
                  <a:gd name="T1" fmla="*/ 22 h 22"/>
                  <a:gd name="T2" fmla="*/ 0 w 2909"/>
                  <a:gd name="T3" fmla="*/ 1 h 22"/>
                  <a:gd name="T4" fmla="*/ 2909 w 2909"/>
                  <a:gd name="T5" fmla="*/ 0 h 22"/>
                  <a:gd name="T6" fmla="*/ 2897 w 2909"/>
                  <a:gd name="T7" fmla="*/ 22 h 22"/>
                  <a:gd name="T8" fmla="*/ 11 w 2909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22">
                    <a:moveTo>
                      <a:pt x="11" y="22"/>
                    </a:moveTo>
                    <a:lnTo>
                      <a:pt x="0" y="1"/>
                    </a:lnTo>
                    <a:lnTo>
                      <a:pt x="2909" y="0"/>
                    </a:lnTo>
                    <a:lnTo>
                      <a:pt x="2897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6A9689-EE93-4099-90CF-B2F87815F816}"/>
              </a:ext>
            </a:extLst>
          </p:cNvPr>
          <p:cNvGrpSpPr/>
          <p:nvPr/>
        </p:nvGrpSpPr>
        <p:grpSpPr>
          <a:xfrm>
            <a:off x="6248400" y="4924425"/>
            <a:ext cx="1152525" cy="1236663"/>
            <a:chOff x="6248400" y="4924425"/>
            <a:chExt cx="1152525" cy="1236663"/>
          </a:xfrm>
        </p:grpSpPr>
        <p:sp>
          <p:nvSpPr>
            <p:cNvPr id="51492" name="Oval 292">
              <a:extLst>
                <a:ext uri="{FF2B5EF4-FFF2-40B4-BE49-F238E27FC236}">
                  <a16:creationId xmlns:a16="http://schemas.microsoft.com/office/drawing/2014/main" id="{2E99E7F6-B001-4079-8769-821F35C09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875" y="5668963"/>
              <a:ext cx="666750" cy="492125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60" name="Oval 260">
              <a:extLst>
                <a:ext uri="{FF2B5EF4-FFF2-40B4-BE49-F238E27FC236}">
                  <a16:creationId xmlns:a16="http://schemas.microsoft.com/office/drawing/2014/main" id="{8C50A0F0-425E-4578-B265-0F9D6CB25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875" y="5646738"/>
              <a:ext cx="666750" cy="501650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87" name="Oval 287">
              <a:extLst>
                <a:ext uri="{FF2B5EF4-FFF2-40B4-BE49-F238E27FC236}">
                  <a16:creationId xmlns:a16="http://schemas.microsoft.com/office/drawing/2014/main" id="{7A536009-BF1D-4FC8-9958-9BFE77682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1788" y="5734050"/>
              <a:ext cx="287337" cy="233363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89" name="Freeform 289">
              <a:extLst>
                <a:ext uri="{FF2B5EF4-FFF2-40B4-BE49-F238E27FC236}">
                  <a16:creationId xmlns:a16="http://schemas.microsoft.com/office/drawing/2014/main" id="{11C6C64E-19B6-4E81-A49F-8E6FB4D67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5295900"/>
              <a:ext cx="158750" cy="581025"/>
            </a:xfrm>
            <a:custGeom>
              <a:avLst/>
              <a:gdLst>
                <a:gd name="T0" fmla="*/ 0 w 100"/>
                <a:gd name="T1" fmla="*/ 26 h 366"/>
                <a:gd name="T2" fmla="*/ 26 w 100"/>
                <a:gd name="T3" fmla="*/ 342 h 366"/>
                <a:gd name="T4" fmla="*/ 47 w 100"/>
                <a:gd name="T5" fmla="*/ 366 h 366"/>
                <a:gd name="T6" fmla="*/ 70 w 100"/>
                <a:gd name="T7" fmla="*/ 342 h 366"/>
                <a:gd name="T8" fmla="*/ 91 w 100"/>
                <a:gd name="T9" fmla="*/ 27 h 366"/>
                <a:gd name="T10" fmla="*/ 49 w 100"/>
                <a:gd name="T11" fmla="*/ 0 h 366"/>
                <a:gd name="T12" fmla="*/ 0 w 100"/>
                <a:gd name="T13" fmla="*/ 2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366">
                  <a:moveTo>
                    <a:pt x="0" y="26"/>
                  </a:moveTo>
                  <a:lnTo>
                    <a:pt x="26" y="342"/>
                  </a:lnTo>
                  <a:cubicBezTo>
                    <a:pt x="26" y="342"/>
                    <a:pt x="19" y="359"/>
                    <a:pt x="47" y="366"/>
                  </a:cubicBezTo>
                  <a:cubicBezTo>
                    <a:pt x="71" y="362"/>
                    <a:pt x="70" y="342"/>
                    <a:pt x="70" y="342"/>
                  </a:cubicBezTo>
                  <a:lnTo>
                    <a:pt x="91" y="27"/>
                  </a:lnTo>
                  <a:cubicBezTo>
                    <a:pt x="91" y="27"/>
                    <a:pt x="100" y="9"/>
                    <a:pt x="49" y="0"/>
                  </a:cubicBezTo>
                  <a:cubicBezTo>
                    <a:pt x="4" y="5"/>
                    <a:pt x="0" y="26"/>
                    <a:pt x="0" y="26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490" name="Oval 290">
              <a:extLst>
                <a:ext uri="{FF2B5EF4-FFF2-40B4-BE49-F238E27FC236}">
                  <a16:creationId xmlns:a16="http://schemas.microsoft.com/office/drawing/2014/main" id="{62D45933-4AC8-431A-B0EF-B2E9D2CF8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4941888"/>
              <a:ext cx="1152525" cy="863600"/>
            </a:xfrm>
            <a:prstGeom prst="ellipse">
              <a:avLst/>
            </a:prstGeom>
            <a:gradFill rotWithShape="1">
              <a:gsLst>
                <a:gs pos="0">
                  <a:srgbClr val="663300">
                    <a:gamma/>
                    <a:shade val="0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0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1" name="Oval 291">
              <a:extLst>
                <a:ext uri="{FF2B5EF4-FFF2-40B4-BE49-F238E27FC236}">
                  <a16:creationId xmlns:a16="http://schemas.microsoft.com/office/drawing/2014/main" id="{D4DEE628-A409-4F2D-B8AB-45EE687C6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4924425"/>
              <a:ext cx="1152525" cy="863600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62C7334-DC9B-4CFE-B4A3-632EF09F5C2C}"/>
              </a:ext>
            </a:extLst>
          </p:cNvPr>
          <p:cNvGrpSpPr/>
          <p:nvPr/>
        </p:nvGrpSpPr>
        <p:grpSpPr>
          <a:xfrm>
            <a:off x="8121650" y="4941888"/>
            <a:ext cx="1152525" cy="1236662"/>
            <a:chOff x="8121650" y="4941888"/>
            <a:chExt cx="1152525" cy="1236662"/>
          </a:xfrm>
        </p:grpSpPr>
        <p:sp>
          <p:nvSpPr>
            <p:cNvPr id="51493" name="Oval 293">
              <a:extLst>
                <a:ext uri="{FF2B5EF4-FFF2-40B4-BE49-F238E27FC236}">
                  <a16:creationId xmlns:a16="http://schemas.microsoft.com/office/drawing/2014/main" id="{21F49925-53B9-46B1-9966-CF5C6DBE4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6125" y="5686425"/>
              <a:ext cx="666750" cy="492125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4" name="Oval 294">
              <a:extLst>
                <a:ext uri="{FF2B5EF4-FFF2-40B4-BE49-F238E27FC236}">
                  <a16:creationId xmlns:a16="http://schemas.microsoft.com/office/drawing/2014/main" id="{63FFC796-634D-40F2-BFF3-39701D944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6125" y="5664200"/>
              <a:ext cx="666750" cy="501650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6" name="Oval 296">
              <a:extLst>
                <a:ext uri="{FF2B5EF4-FFF2-40B4-BE49-F238E27FC236}">
                  <a16:creationId xmlns:a16="http://schemas.microsoft.com/office/drawing/2014/main" id="{E6CBF925-CA6F-48A1-A04B-B2CFED3F8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038" y="5751513"/>
              <a:ext cx="287337" cy="233362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7" name="Freeform 297">
              <a:extLst>
                <a:ext uri="{FF2B5EF4-FFF2-40B4-BE49-F238E27FC236}">
                  <a16:creationId xmlns:a16="http://schemas.microsoft.com/office/drawing/2014/main" id="{86C88300-A448-48B1-B44E-E7C1E94FD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300" y="5313363"/>
              <a:ext cx="158750" cy="581025"/>
            </a:xfrm>
            <a:custGeom>
              <a:avLst/>
              <a:gdLst>
                <a:gd name="T0" fmla="*/ 0 w 100"/>
                <a:gd name="T1" fmla="*/ 26 h 366"/>
                <a:gd name="T2" fmla="*/ 26 w 100"/>
                <a:gd name="T3" fmla="*/ 342 h 366"/>
                <a:gd name="T4" fmla="*/ 47 w 100"/>
                <a:gd name="T5" fmla="*/ 366 h 366"/>
                <a:gd name="T6" fmla="*/ 70 w 100"/>
                <a:gd name="T7" fmla="*/ 342 h 366"/>
                <a:gd name="T8" fmla="*/ 91 w 100"/>
                <a:gd name="T9" fmla="*/ 27 h 366"/>
                <a:gd name="T10" fmla="*/ 49 w 100"/>
                <a:gd name="T11" fmla="*/ 0 h 366"/>
                <a:gd name="T12" fmla="*/ 0 w 100"/>
                <a:gd name="T13" fmla="*/ 2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366">
                  <a:moveTo>
                    <a:pt x="0" y="26"/>
                  </a:moveTo>
                  <a:lnTo>
                    <a:pt x="26" y="342"/>
                  </a:lnTo>
                  <a:cubicBezTo>
                    <a:pt x="26" y="342"/>
                    <a:pt x="19" y="359"/>
                    <a:pt x="47" y="366"/>
                  </a:cubicBezTo>
                  <a:cubicBezTo>
                    <a:pt x="71" y="362"/>
                    <a:pt x="70" y="342"/>
                    <a:pt x="70" y="342"/>
                  </a:cubicBezTo>
                  <a:lnTo>
                    <a:pt x="91" y="27"/>
                  </a:lnTo>
                  <a:cubicBezTo>
                    <a:pt x="91" y="27"/>
                    <a:pt x="100" y="9"/>
                    <a:pt x="49" y="0"/>
                  </a:cubicBezTo>
                  <a:cubicBezTo>
                    <a:pt x="4" y="5"/>
                    <a:pt x="0" y="26"/>
                    <a:pt x="0" y="26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00" name="Oval 300">
              <a:extLst>
                <a:ext uri="{FF2B5EF4-FFF2-40B4-BE49-F238E27FC236}">
                  <a16:creationId xmlns:a16="http://schemas.microsoft.com/office/drawing/2014/main" id="{E2E51639-9CDC-4E89-9C7E-7F486FF44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038" y="5265738"/>
              <a:ext cx="287337" cy="176212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01" name="Oval 301">
              <a:extLst>
                <a:ext uri="{FF2B5EF4-FFF2-40B4-BE49-F238E27FC236}">
                  <a16:creationId xmlns:a16="http://schemas.microsoft.com/office/drawing/2014/main" id="{DF6FF58C-54FB-448F-8E2D-5A1D03C92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1650" y="4941888"/>
              <a:ext cx="1152525" cy="863600"/>
            </a:xfrm>
            <a:prstGeom prst="ellipse">
              <a:avLst/>
            </a:prstGeom>
            <a:gradFill rotWithShape="1">
              <a:gsLst>
                <a:gs pos="0">
                  <a:srgbClr val="66CCFF">
                    <a:alpha val="20000"/>
                  </a:srgbClr>
                </a:gs>
                <a:gs pos="50000">
                  <a:schemeClr val="accent1">
                    <a:alpha val="60001"/>
                  </a:schemeClr>
                </a:gs>
                <a:gs pos="100000">
                  <a:srgbClr val="66CCFF">
                    <a:alpha val="20000"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02" name="Group 302">
            <a:extLst>
              <a:ext uri="{FF2B5EF4-FFF2-40B4-BE49-F238E27FC236}">
                <a16:creationId xmlns:a16="http://schemas.microsoft.com/office/drawing/2014/main" id="{018F168A-0027-4CCE-8688-42E74133AC0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229225"/>
            <a:ext cx="1584325" cy="577850"/>
            <a:chOff x="262" y="2341"/>
            <a:chExt cx="3357" cy="1225"/>
          </a:xfrm>
        </p:grpSpPr>
        <p:sp>
          <p:nvSpPr>
            <p:cNvPr id="51503" name="AutoShape 303">
              <a:extLst>
                <a:ext uri="{FF2B5EF4-FFF2-40B4-BE49-F238E27FC236}">
                  <a16:creationId xmlns:a16="http://schemas.microsoft.com/office/drawing/2014/main" id="{33FAC6F1-D96A-4E92-B2A7-3B573CBF235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341"/>
              <a:ext cx="3357" cy="771"/>
            </a:xfrm>
            <a:custGeom>
              <a:avLst/>
              <a:gdLst>
                <a:gd name="G0" fmla="+- 694 0 0"/>
                <a:gd name="G1" fmla="+- 21600 0 694"/>
                <a:gd name="G2" fmla="*/ 694 1 2"/>
                <a:gd name="G3" fmla="+- 21600 0 G2"/>
                <a:gd name="G4" fmla="+/ 694 21600 2"/>
                <a:gd name="G5" fmla="+/ G1 0 2"/>
                <a:gd name="G6" fmla="*/ 21600 21600 694"/>
                <a:gd name="G7" fmla="*/ G6 1 2"/>
                <a:gd name="G8" fmla="+- 21600 0 G7"/>
                <a:gd name="G9" fmla="*/ 21600 1 2"/>
                <a:gd name="G10" fmla="+- 694 0 G9"/>
                <a:gd name="G11" fmla="?: G10 G8 0"/>
                <a:gd name="G12" fmla="?: G10 G7 21600"/>
                <a:gd name="T0" fmla="*/ 21253 w 21600"/>
                <a:gd name="T1" fmla="*/ 10800 h 21600"/>
                <a:gd name="T2" fmla="*/ 10800 w 21600"/>
                <a:gd name="T3" fmla="*/ 21600 h 21600"/>
                <a:gd name="T4" fmla="*/ 347 w 21600"/>
                <a:gd name="T5" fmla="*/ 10800 h 21600"/>
                <a:gd name="T6" fmla="*/ 10800 w 21600"/>
                <a:gd name="T7" fmla="*/ 0 h 21600"/>
                <a:gd name="T8" fmla="*/ 2147 w 21600"/>
                <a:gd name="T9" fmla="*/ 2147 h 21600"/>
                <a:gd name="T10" fmla="*/ 19453 w 21600"/>
                <a:gd name="T11" fmla="*/ 194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4" y="21600"/>
                  </a:lnTo>
                  <a:lnTo>
                    <a:pt x="209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04" name="Group 304">
              <a:extLst>
                <a:ext uri="{FF2B5EF4-FFF2-40B4-BE49-F238E27FC236}">
                  <a16:creationId xmlns:a16="http://schemas.microsoft.com/office/drawing/2014/main" id="{0A1A4938-A387-4170-907F-AFA0BD8446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00"/>
              <a:ext cx="3357" cy="466"/>
              <a:chOff x="262" y="3100"/>
              <a:chExt cx="3357" cy="466"/>
            </a:xfrm>
          </p:grpSpPr>
          <p:sp>
            <p:nvSpPr>
              <p:cNvPr id="51505" name="AutoShape 305">
                <a:extLst>
                  <a:ext uri="{FF2B5EF4-FFF2-40B4-BE49-F238E27FC236}">
                    <a16:creationId xmlns:a16="http://schemas.microsoft.com/office/drawing/2014/main" id="{208D167D-7690-427D-A861-EF81F14BF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113"/>
                <a:ext cx="3357" cy="45"/>
              </a:xfrm>
              <a:custGeom>
                <a:avLst/>
                <a:gdLst>
                  <a:gd name="G0" fmla="+- 193 0 0"/>
                  <a:gd name="G1" fmla="+- 21600 0 193"/>
                  <a:gd name="G2" fmla="*/ 193 1 2"/>
                  <a:gd name="G3" fmla="+- 21600 0 G2"/>
                  <a:gd name="G4" fmla="+/ 193 21600 2"/>
                  <a:gd name="G5" fmla="+/ G1 0 2"/>
                  <a:gd name="G6" fmla="*/ 21600 21600 193"/>
                  <a:gd name="G7" fmla="*/ G6 1 2"/>
                  <a:gd name="G8" fmla="+- 21600 0 G7"/>
                  <a:gd name="G9" fmla="*/ 21600 1 2"/>
                  <a:gd name="G10" fmla="+- 193 0 G9"/>
                  <a:gd name="G11" fmla="?: G10 G8 0"/>
                  <a:gd name="G12" fmla="?: G10 G7 21600"/>
                  <a:gd name="T0" fmla="*/ 21503 w 21600"/>
                  <a:gd name="T1" fmla="*/ 10800 h 21600"/>
                  <a:gd name="T2" fmla="*/ 10800 w 21600"/>
                  <a:gd name="T3" fmla="*/ 21600 h 21600"/>
                  <a:gd name="T4" fmla="*/ 97 w 21600"/>
                  <a:gd name="T5" fmla="*/ 10800 h 21600"/>
                  <a:gd name="T6" fmla="*/ 10800 w 21600"/>
                  <a:gd name="T7" fmla="*/ 0 h 21600"/>
                  <a:gd name="T8" fmla="*/ 1897 w 21600"/>
                  <a:gd name="T9" fmla="*/ 1897 h 21600"/>
                  <a:gd name="T10" fmla="*/ 19703 w 21600"/>
                  <a:gd name="T11" fmla="*/ 197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3" y="21600"/>
                    </a:lnTo>
                    <a:lnTo>
                      <a:pt x="214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06" name="AutoShape 306">
                <a:extLst>
                  <a:ext uri="{FF2B5EF4-FFF2-40B4-BE49-F238E27FC236}">
                    <a16:creationId xmlns:a16="http://schemas.microsoft.com/office/drawing/2014/main" id="{310CF183-5A58-4C02-8902-3430A782E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" y="3100"/>
                <a:ext cx="3312" cy="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507" name="Group 307">
                <a:extLst>
                  <a:ext uri="{FF2B5EF4-FFF2-40B4-BE49-F238E27FC236}">
                    <a16:creationId xmlns:a16="http://schemas.microsoft.com/office/drawing/2014/main" id="{0BA75E45-C502-436F-AA58-EFC3B59DF3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8"/>
                <a:ext cx="272" cy="408"/>
                <a:chOff x="353" y="3158"/>
                <a:chExt cx="272" cy="408"/>
              </a:xfrm>
            </p:grpSpPr>
            <p:sp>
              <p:nvSpPr>
                <p:cNvPr id="51508" name="Freeform 308">
                  <a:extLst>
                    <a:ext uri="{FF2B5EF4-FFF2-40B4-BE49-F238E27FC236}">
                      <a16:creationId xmlns:a16="http://schemas.microsoft.com/office/drawing/2014/main" id="{6AFFDC42-7D91-4744-90F8-4C3511257C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3158"/>
                  <a:ext cx="272" cy="408"/>
                </a:xfrm>
                <a:custGeom>
                  <a:avLst/>
                  <a:gdLst>
                    <a:gd name="T0" fmla="*/ 0 w 272"/>
                    <a:gd name="T1" fmla="*/ 0 h 408"/>
                    <a:gd name="T2" fmla="*/ 91 w 272"/>
                    <a:gd name="T3" fmla="*/ 0 h 408"/>
                    <a:gd name="T4" fmla="*/ 272 w 272"/>
                    <a:gd name="T5" fmla="*/ 408 h 408"/>
                    <a:gd name="T6" fmla="*/ 227 w 272"/>
                    <a:gd name="T7" fmla="*/ 408 h 408"/>
                    <a:gd name="T8" fmla="*/ 0 w 272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08">
                      <a:moveTo>
                        <a:pt x="0" y="0"/>
                      </a:moveTo>
                      <a:lnTo>
                        <a:pt x="91" y="0"/>
                      </a:lnTo>
                      <a:lnTo>
                        <a:pt x="272" y="408"/>
                      </a:lnTo>
                      <a:lnTo>
                        <a:pt x="227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509" name="Freeform 309">
                  <a:extLst>
                    <a:ext uri="{FF2B5EF4-FFF2-40B4-BE49-F238E27FC236}">
                      <a16:creationId xmlns:a16="http://schemas.microsoft.com/office/drawing/2014/main" id="{5122DAA1-F452-45A6-9697-87C20D709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" y="3158"/>
                  <a:ext cx="181" cy="408"/>
                </a:xfrm>
                <a:custGeom>
                  <a:avLst/>
                  <a:gdLst>
                    <a:gd name="T0" fmla="*/ 0 w 181"/>
                    <a:gd name="T1" fmla="*/ 0 h 408"/>
                    <a:gd name="T2" fmla="*/ 45 w 181"/>
                    <a:gd name="T3" fmla="*/ 0 h 408"/>
                    <a:gd name="T4" fmla="*/ 181 w 181"/>
                    <a:gd name="T5" fmla="*/ 363 h 408"/>
                    <a:gd name="T6" fmla="*/ 181 w 181"/>
                    <a:gd name="T7" fmla="*/ 408 h 408"/>
                    <a:gd name="T8" fmla="*/ 0 w 181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408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181" y="363"/>
                      </a:lnTo>
                      <a:lnTo>
                        <a:pt x="181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F5F5F">
                        <a:gamma/>
                        <a:shade val="46275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1510" name="Freeform 310">
                <a:extLst>
                  <a:ext uri="{FF2B5EF4-FFF2-40B4-BE49-F238E27FC236}">
                    <a16:creationId xmlns:a16="http://schemas.microsoft.com/office/drawing/2014/main" id="{82AB87C0-5698-46FE-8251-586D01662DC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272" cy="408"/>
              </a:xfrm>
              <a:custGeom>
                <a:avLst/>
                <a:gdLst>
                  <a:gd name="T0" fmla="*/ 0 w 272"/>
                  <a:gd name="T1" fmla="*/ 0 h 408"/>
                  <a:gd name="T2" fmla="*/ 91 w 272"/>
                  <a:gd name="T3" fmla="*/ 0 h 408"/>
                  <a:gd name="T4" fmla="*/ 272 w 272"/>
                  <a:gd name="T5" fmla="*/ 408 h 408"/>
                  <a:gd name="T6" fmla="*/ 227 w 272"/>
                  <a:gd name="T7" fmla="*/ 408 h 408"/>
                  <a:gd name="T8" fmla="*/ 0 w 27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408">
                    <a:moveTo>
                      <a:pt x="0" y="0"/>
                    </a:moveTo>
                    <a:lnTo>
                      <a:pt x="91" y="0"/>
                    </a:lnTo>
                    <a:lnTo>
                      <a:pt x="272" y="408"/>
                    </a:lnTo>
                    <a:lnTo>
                      <a:pt x="227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11" name="Freeform 311">
                <a:extLst>
                  <a:ext uri="{FF2B5EF4-FFF2-40B4-BE49-F238E27FC236}">
                    <a16:creationId xmlns:a16="http://schemas.microsoft.com/office/drawing/2014/main" id="{BD2AD926-0FEC-474A-9A44-1059703A4C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56" y="3158"/>
                <a:ext cx="181" cy="408"/>
              </a:xfrm>
              <a:custGeom>
                <a:avLst/>
                <a:gdLst>
                  <a:gd name="T0" fmla="*/ 0 w 181"/>
                  <a:gd name="T1" fmla="*/ 0 h 408"/>
                  <a:gd name="T2" fmla="*/ 45 w 181"/>
                  <a:gd name="T3" fmla="*/ 0 h 408"/>
                  <a:gd name="T4" fmla="*/ 181 w 181"/>
                  <a:gd name="T5" fmla="*/ 363 h 408"/>
                  <a:gd name="T6" fmla="*/ 181 w 181"/>
                  <a:gd name="T7" fmla="*/ 408 h 408"/>
                  <a:gd name="T8" fmla="*/ 0 w 181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408">
                    <a:moveTo>
                      <a:pt x="0" y="0"/>
                    </a:moveTo>
                    <a:lnTo>
                      <a:pt x="45" y="0"/>
                    </a:lnTo>
                    <a:lnTo>
                      <a:pt x="181" y="363"/>
                    </a:lnTo>
                    <a:lnTo>
                      <a:pt x="181" y="40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>
                      <a:gamma/>
                      <a:shade val="46275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12" name="Freeform 312">
                <a:extLst>
                  <a:ext uri="{FF2B5EF4-FFF2-40B4-BE49-F238E27FC236}">
                    <a16:creationId xmlns:a16="http://schemas.microsoft.com/office/drawing/2014/main" id="{FD867752-DC52-4E46-9217-F22271C8D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03"/>
                <a:ext cx="2909" cy="46"/>
              </a:xfrm>
              <a:custGeom>
                <a:avLst/>
                <a:gdLst>
                  <a:gd name="T0" fmla="*/ 17 w 2909"/>
                  <a:gd name="T1" fmla="*/ 0 h 46"/>
                  <a:gd name="T2" fmla="*/ 0 w 2909"/>
                  <a:gd name="T3" fmla="*/ 46 h 46"/>
                  <a:gd name="T4" fmla="*/ 2909 w 2909"/>
                  <a:gd name="T5" fmla="*/ 45 h 46"/>
                  <a:gd name="T6" fmla="*/ 2888 w 2909"/>
                  <a:gd name="T7" fmla="*/ 0 h 46"/>
                  <a:gd name="T8" fmla="*/ 17 w 2909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46">
                    <a:moveTo>
                      <a:pt x="17" y="0"/>
                    </a:moveTo>
                    <a:lnTo>
                      <a:pt x="0" y="46"/>
                    </a:lnTo>
                    <a:lnTo>
                      <a:pt x="2909" y="45"/>
                    </a:lnTo>
                    <a:lnTo>
                      <a:pt x="2888" y="0"/>
                    </a:lnTo>
                    <a:lnTo>
                      <a:pt x="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13" name="Freeform 313">
                <a:extLst>
                  <a:ext uri="{FF2B5EF4-FFF2-40B4-BE49-F238E27FC236}">
                    <a16:creationId xmlns:a16="http://schemas.microsoft.com/office/drawing/2014/main" id="{6FDF34EB-E6CA-4BDC-B687-5E1CE12A8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8"/>
                <a:ext cx="2909" cy="22"/>
              </a:xfrm>
              <a:custGeom>
                <a:avLst/>
                <a:gdLst>
                  <a:gd name="T0" fmla="*/ 11 w 2909"/>
                  <a:gd name="T1" fmla="*/ 22 h 22"/>
                  <a:gd name="T2" fmla="*/ 0 w 2909"/>
                  <a:gd name="T3" fmla="*/ 1 h 22"/>
                  <a:gd name="T4" fmla="*/ 2909 w 2909"/>
                  <a:gd name="T5" fmla="*/ 0 h 22"/>
                  <a:gd name="T6" fmla="*/ 2897 w 2909"/>
                  <a:gd name="T7" fmla="*/ 22 h 22"/>
                  <a:gd name="T8" fmla="*/ 11 w 2909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9" h="22">
                    <a:moveTo>
                      <a:pt x="11" y="22"/>
                    </a:moveTo>
                    <a:lnTo>
                      <a:pt x="0" y="1"/>
                    </a:lnTo>
                    <a:lnTo>
                      <a:pt x="2909" y="0"/>
                    </a:lnTo>
                    <a:lnTo>
                      <a:pt x="2897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14522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13726</TotalTime>
  <Words>28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オフィス家具（テーブル／デスク）</vt:lpstr>
      <vt:lpstr>オフィス家具（テーブル／デスク）</vt:lpstr>
      <vt:lpstr>オフィス家具（テーブル／デスク）</vt:lpstr>
      <vt:lpstr>オフィス家具（テーブル／デスク）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pptxb83_ビジネスデスク、オフィステーブルのイラスト</dc:title>
  <dc:subject>pptxb83_ビジネスデスク、オフィステーブルのイラスト</dc:subject>
  <dc:creator>でじけろお</dc:creator>
  <cp:revision>2</cp:revision>
  <dcterms:created xsi:type="dcterms:W3CDTF">2010-10-12T01:13:58Z</dcterms:created>
  <dcterms:modified xsi:type="dcterms:W3CDTF">2019-10-12T21:30:28Z</dcterms:modified>
  <cp:version>2</cp:version>
</cp:coreProperties>
</file>